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1" r:id="rId4"/>
    <p:sldMasterId id="2147483913" r:id="rId5"/>
    <p:sldMasterId id="2147483927" r:id="rId6"/>
    <p:sldMasterId id="2147483923" r:id="rId7"/>
  </p:sldMasterIdLst>
  <p:notesMasterIdLst>
    <p:notesMasterId r:id="rId35"/>
  </p:notesMasterIdLst>
  <p:handoutMasterIdLst>
    <p:handoutMasterId r:id="rId36"/>
  </p:handoutMasterIdLst>
  <p:sldIdLst>
    <p:sldId id="4621" r:id="rId8"/>
    <p:sldId id="3385" r:id="rId9"/>
    <p:sldId id="4761" r:id="rId10"/>
    <p:sldId id="4762" r:id="rId11"/>
    <p:sldId id="4763" r:id="rId12"/>
    <p:sldId id="4760" r:id="rId13"/>
    <p:sldId id="4754" r:id="rId14"/>
    <p:sldId id="4755" r:id="rId15"/>
    <p:sldId id="4756" r:id="rId16"/>
    <p:sldId id="4757" r:id="rId17"/>
    <p:sldId id="4758" r:id="rId18"/>
    <p:sldId id="3393" r:id="rId19"/>
    <p:sldId id="4759" r:id="rId20"/>
    <p:sldId id="3394" r:id="rId21"/>
    <p:sldId id="3395" r:id="rId22"/>
    <p:sldId id="3415" r:id="rId23"/>
    <p:sldId id="4753" r:id="rId24"/>
    <p:sldId id="308" r:id="rId25"/>
    <p:sldId id="265" r:id="rId26"/>
    <p:sldId id="3391" r:id="rId27"/>
    <p:sldId id="3387" r:id="rId28"/>
    <p:sldId id="3392" r:id="rId29"/>
    <p:sldId id="3388" r:id="rId30"/>
    <p:sldId id="4764" r:id="rId31"/>
    <p:sldId id="4765" r:id="rId32"/>
    <p:sldId id="3414" r:id="rId33"/>
    <p:sldId id="4766" r:id="rId34"/>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5pPr>
    <a:lvl6pPr marL="2286000" algn="l" defTabSz="914400" rtl="0" eaLnBrk="1" latinLnBrk="0" hangingPunct="1">
      <a:defRPr kern="1200">
        <a:solidFill>
          <a:schemeClr val="tx1"/>
        </a:solidFill>
        <a:latin typeface="Century Gothic" panose="020B0502020202020204" pitchFamily="34" charset="0"/>
        <a:ea typeface="+mn-ea"/>
        <a:cs typeface="+mn-cs"/>
      </a:defRPr>
    </a:lvl6pPr>
    <a:lvl7pPr marL="2743200" algn="l" defTabSz="914400" rtl="0" eaLnBrk="1" latinLnBrk="0" hangingPunct="1">
      <a:defRPr kern="1200">
        <a:solidFill>
          <a:schemeClr val="tx1"/>
        </a:solidFill>
        <a:latin typeface="Century Gothic" panose="020B0502020202020204" pitchFamily="34" charset="0"/>
        <a:ea typeface="+mn-ea"/>
        <a:cs typeface="+mn-cs"/>
      </a:defRPr>
    </a:lvl7pPr>
    <a:lvl8pPr marL="3200400" algn="l" defTabSz="914400" rtl="0" eaLnBrk="1" latinLnBrk="0" hangingPunct="1">
      <a:defRPr kern="1200">
        <a:solidFill>
          <a:schemeClr val="tx1"/>
        </a:solidFill>
        <a:latin typeface="Century Gothic" panose="020B0502020202020204" pitchFamily="34" charset="0"/>
        <a:ea typeface="+mn-ea"/>
        <a:cs typeface="+mn-cs"/>
      </a:defRPr>
    </a:lvl8pPr>
    <a:lvl9pPr marL="3657600" algn="l" defTabSz="914400" rtl="0" eaLnBrk="1" latinLnBrk="0" hangingPunct="1">
      <a:defRPr kern="1200">
        <a:solidFill>
          <a:schemeClr val="tx1"/>
        </a:solidFill>
        <a:latin typeface="Century Gothic" panose="020B0502020202020204" pitchFamily="34" charset="0"/>
        <a:ea typeface="+mn-ea"/>
        <a:cs typeface="+mn-cs"/>
      </a:defRPr>
    </a:lvl9pPr>
  </p:defaultTextStyle>
  <p:extLst>
    <p:ext uri="{EFAFB233-063F-42B5-8137-9DF3F51BA10A}">
      <p15:sldGuideLst xmlns:p15="http://schemas.microsoft.com/office/powerpoint/2012/main">
        <p15:guide id="1" orient="horz" pos="4020" userDrawn="1">
          <p15:clr>
            <a:srgbClr val="A4A3A4"/>
          </p15:clr>
        </p15:guide>
        <p15:guide id="2" pos="314" userDrawn="1">
          <p15:clr>
            <a:srgbClr val="A4A3A4"/>
          </p15:clr>
        </p15:guide>
        <p15:guide id="3" orient="horz" pos="1117" userDrawn="1">
          <p15:clr>
            <a:srgbClr val="A4A3A4"/>
          </p15:clr>
        </p15:guide>
        <p15:guide id="4" pos="7413" userDrawn="1">
          <p15:clr>
            <a:srgbClr val="A4A3A4"/>
          </p15:clr>
        </p15:guide>
        <p15:guide id="5" pos="1216" userDrawn="1">
          <p15:clr>
            <a:srgbClr val="A4A3A4"/>
          </p15:clr>
        </p15:guide>
        <p15:guide id="6" pos="7288" userDrawn="1">
          <p15:clr>
            <a:srgbClr val="A4A3A4"/>
          </p15:clr>
        </p15:guide>
        <p15:guide id="7" pos="379" userDrawn="1">
          <p15:clr>
            <a:srgbClr val="A4A3A4"/>
          </p15:clr>
        </p15:guide>
        <p15:guide id="8" orient="horz" pos="3748" userDrawn="1">
          <p15:clr>
            <a:srgbClr val="A4A3A4"/>
          </p15:clr>
        </p15:guide>
        <p15:guide id="9" orient="horz" pos="614" userDrawn="1">
          <p15:clr>
            <a:srgbClr val="A4A3A4"/>
          </p15:clr>
        </p15:guide>
        <p15:guide id="10" orient="horz" pos="527" userDrawn="1">
          <p15:clr>
            <a:srgbClr val="A4A3A4"/>
          </p15:clr>
        </p15:guide>
        <p15:guide id="11" orient="horz" pos="41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m-3552" initials="" lastIdx="12"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003399"/>
    <a:srgbClr val="3A8541"/>
    <a:srgbClr val="1C8EC7"/>
    <a:srgbClr val="FFF1E5"/>
    <a:srgbClr val="666F76"/>
    <a:srgbClr val="FFFFFF"/>
    <a:srgbClr val="E4F5FC"/>
    <a:srgbClr val="F66F00"/>
    <a:srgbClr val="FF7D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F88B60-53FB-46DA-93CC-58A3A58F658D}" v="25" dt="2023-11-14T03:11:11.9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347" autoAdjust="0"/>
    <p:restoredTop sz="94145" autoAdjust="0"/>
  </p:normalViewPr>
  <p:slideViewPr>
    <p:cSldViewPr>
      <p:cViewPr varScale="1">
        <p:scale>
          <a:sx n="148" d="100"/>
          <a:sy n="148" d="100"/>
        </p:scale>
        <p:origin x="1456" y="92"/>
      </p:cViewPr>
      <p:guideLst>
        <p:guide orient="horz" pos="4020"/>
        <p:guide pos="314"/>
        <p:guide orient="horz" pos="1117"/>
        <p:guide pos="7413"/>
        <p:guide pos="1216"/>
        <p:guide pos="7288"/>
        <p:guide pos="379"/>
        <p:guide orient="horz" pos="3748"/>
        <p:guide orient="horz" pos="614"/>
        <p:guide orient="horz" pos="527"/>
        <p:guide orient="horz" pos="411"/>
      </p:guideLst>
    </p:cSldViewPr>
  </p:slideViewPr>
  <p:outlineViewPr>
    <p:cViewPr>
      <p:scale>
        <a:sx n="33" d="100"/>
        <a:sy n="33" d="100"/>
      </p:scale>
      <p:origin x="0" y="9462"/>
    </p:cViewPr>
  </p:outlineViewPr>
  <p:notesTextViewPr>
    <p:cViewPr>
      <p:scale>
        <a:sx n="3" d="2"/>
        <a:sy n="3" d="2"/>
      </p:scale>
      <p:origin x="0" y="0"/>
    </p:cViewPr>
  </p:notesTextViewPr>
  <p:sorterViewPr>
    <p:cViewPr>
      <p:scale>
        <a:sx n="96" d="100"/>
        <a:sy n="96" d="100"/>
      </p:scale>
      <p:origin x="0" y="0"/>
    </p:cViewPr>
  </p:sorterViewPr>
  <p:notesViewPr>
    <p:cSldViewPr>
      <p:cViewPr varScale="1">
        <p:scale>
          <a:sx n="80" d="100"/>
          <a:sy n="80" d="100"/>
        </p:scale>
        <p:origin x="391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viewProps" Target="viewProps.xml"/><Relationship Id="rId21" Type="http://schemas.openxmlformats.org/officeDocument/2006/relationships/slide" Target="slides/slide14.xml"/><Relationship Id="rId34" Type="http://schemas.openxmlformats.org/officeDocument/2006/relationships/slide" Target="slides/slide27.xml"/><Relationship Id="rId42"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notesMaster" Target="notesMasters/notesMaster1.xml"/><Relationship Id="rId43" Type="http://schemas.microsoft.com/office/2015/10/relationships/revisionInfo" Target="revisionInfo.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 Wirtz" userId="S::alexwirtz@alphadevelopment.com::3343e688-2f51-42da-b39d-e1a541a4841a" providerId="AD" clId="Web-{A2680C9A-9399-89C6-3C6C-5315254D9DC8}"/>
    <pc:docChg chg="addSld">
      <pc:chgData name="Alex Wirtz" userId="S::alexwirtz@alphadevelopment.com::3343e688-2f51-42da-b39d-e1a541a4841a" providerId="AD" clId="Web-{A2680C9A-9399-89C6-3C6C-5315254D9DC8}" dt="2021-02-11T04:42:14.669" v="0"/>
      <pc:docMkLst>
        <pc:docMk/>
      </pc:docMkLst>
      <pc:sldChg chg="add">
        <pc:chgData name="Alex Wirtz" userId="S::alexwirtz@alphadevelopment.com::3343e688-2f51-42da-b39d-e1a541a4841a" providerId="AD" clId="Web-{A2680C9A-9399-89C6-3C6C-5315254D9DC8}" dt="2021-02-11T04:42:14.669" v="0"/>
        <pc:sldMkLst>
          <pc:docMk/>
          <pc:sldMk cId="2560251004" sldId="3414"/>
        </pc:sldMkLst>
      </pc:sldChg>
    </pc:docChg>
  </pc:docChgLst>
  <pc:docChgLst>
    <pc:chgData name="Alex Wirtz" userId="S::alexwirtz@alphadevelopment.com::3343e688-2f51-42da-b39d-e1a541a4841a" providerId="AD" clId="Web-{B734E4B0-BB38-9E74-6D66-11A274944866}"/>
    <pc:docChg chg="addSld delSld">
      <pc:chgData name="Alex Wirtz" userId="S::alexwirtz@alphadevelopment.com::3343e688-2f51-42da-b39d-e1a541a4841a" providerId="AD" clId="Web-{B734E4B0-BB38-9E74-6D66-11A274944866}" dt="2021-02-11T04:45:21.040" v="1"/>
      <pc:docMkLst>
        <pc:docMk/>
      </pc:docMkLst>
      <pc:sldChg chg="del">
        <pc:chgData name="Alex Wirtz" userId="S::alexwirtz@alphadevelopment.com::3343e688-2f51-42da-b39d-e1a541a4841a" providerId="AD" clId="Web-{B734E4B0-BB38-9E74-6D66-11A274944866}" dt="2021-02-11T04:45:21.040" v="1"/>
        <pc:sldMkLst>
          <pc:docMk/>
          <pc:sldMk cId="3815811419" sldId="3390"/>
        </pc:sldMkLst>
      </pc:sldChg>
      <pc:sldChg chg="add">
        <pc:chgData name="Alex Wirtz" userId="S::alexwirtz@alphadevelopment.com::3343e688-2f51-42da-b39d-e1a541a4841a" providerId="AD" clId="Web-{B734E4B0-BB38-9E74-6D66-11A274944866}" dt="2021-02-11T04:45:10.946" v="0"/>
        <pc:sldMkLst>
          <pc:docMk/>
          <pc:sldMk cId="3256851974" sldId="3415"/>
        </pc:sldMkLst>
      </pc:sldChg>
    </pc:docChg>
  </pc:docChgLst>
  <pc:docChgLst>
    <pc:chgData name="Kate Chandler" userId="8a3d13cf-5647-4bd7-b722-6be0edbeedff" providerId="ADAL" clId="{2A05C0DE-F7CA-A646-8100-2EE28632B97C}"/>
    <pc:docChg chg="modSld">
      <pc:chgData name="Kate Chandler" userId="8a3d13cf-5647-4bd7-b722-6be0edbeedff" providerId="ADAL" clId="{2A05C0DE-F7CA-A646-8100-2EE28632B97C}" dt="2021-02-10T15:57:35.490" v="3" actId="1076"/>
      <pc:docMkLst>
        <pc:docMk/>
      </pc:docMkLst>
      <pc:sldChg chg="modSp mod">
        <pc:chgData name="Kate Chandler" userId="8a3d13cf-5647-4bd7-b722-6be0edbeedff" providerId="ADAL" clId="{2A05C0DE-F7CA-A646-8100-2EE28632B97C}" dt="2021-02-10T15:57:35.490" v="3" actId="1076"/>
        <pc:sldMkLst>
          <pc:docMk/>
          <pc:sldMk cId="4199007518" sldId="3413"/>
        </pc:sldMkLst>
        <pc:spChg chg="mod">
          <ac:chgData name="Kate Chandler" userId="8a3d13cf-5647-4bd7-b722-6be0edbeedff" providerId="ADAL" clId="{2A05C0DE-F7CA-A646-8100-2EE28632B97C}" dt="2021-02-10T15:57:35.490" v="3" actId="1076"/>
          <ac:spMkLst>
            <pc:docMk/>
            <pc:sldMk cId="4199007518" sldId="3413"/>
            <ac:spMk id="4" creationId="{42F813F3-9F69-1C41-A178-0A1C4D997AD8}"/>
          </ac:spMkLst>
        </pc:spChg>
      </pc:sldChg>
    </pc:docChg>
  </pc:docChgLst>
  <pc:docChgLst>
    <pc:chgData name="Hector Payne" userId="S::hectorpayne@alphadevelopment.com::0979333d-9366-42b3-911c-e540675135ec" providerId="AD" clId="Web-{963E1AE2-4DEA-C849-1085-DEC0B91D4FCC}"/>
    <pc:docChg chg="modSld">
      <pc:chgData name="Hector Payne" userId="S::hectorpayne@alphadevelopment.com::0979333d-9366-42b3-911c-e540675135ec" providerId="AD" clId="Web-{963E1AE2-4DEA-C849-1085-DEC0B91D4FCC}" dt="2021-03-07T18:06:20.983" v="0"/>
      <pc:docMkLst>
        <pc:docMk/>
      </pc:docMkLst>
      <pc:sldChg chg="delSp delAnim">
        <pc:chgData name="Hector Payne" userId="S::hectorpayne@alphadevelopment.com::0979333d-9366-42b3-911c-e540675135ec" providerId="AD" clId="Web-{963E1AE2-4DEA-C849-1085-DEC0B91D4FCC}" dt="2021-03-07T18:06:20.983" v="0"/>
        <pc:sldMkLst>
          <pc:docMk/>
          <pc:sldMk cId="1637585448" sldId="267"/>
        </pc:sldMkLst>
        <pc:picChg chg="del">
          <ac:chgData name="Hector Payne" userId="S::hectorpayne@alphadevelopment.com::0979333d-9366-42b3-911c-e540675135ec" providerId="AD" clId="Web-{963E1AE2-4DEA-C849-1085-DEC0B91D4FCC}" dt="2021-03-07T18:06:20.983" v="0"/>
          <ac:picMkLst>
            <pc:docMk/>
            <pc:sldMk cId="1637585448" sldId="267"/>
            <ac:picMk id="2" creationId="{9BA1F845-C2E1-4755-9834-B25B379F4EF5}"/>
          </ac:picMkLst>
        </pc:picChg>
      </pc:sldChg>
    </pc:docChg>
  </pc:docChgLst>
  <pc:docChgLst>
    <pc:chgData name="Alex Wirtz" userId="3343e688-2f51-42da-b39d-e1a541a4841a" providerId="ADAL" clId="{8BEEF2E0-11E9-4380-9FC2-6626060C4CB3}"/>
    <pc:docChg chg="undo custSel addSld delSld modSld delMainMaster modMainMaster">
      <pc:chgData name="Alex Wirtz" userId="3343e688-2f51-42da-b39d-e1a541a4841a" providerId="ADAL" clId="{8BEEF2E0-11E9-4380-9FC2-6626060C4CB3}" dt="2023-11-12T11:14:32.761" v="2845" actId="478"/>
      <pc:docMkLst>
        <pc:docMk/>
      </pc:docMkLst>
      <pc:sldChg chg="delSp mod delAnim">
        <pc:chgData name="Alex Wirtz" userId="3343e688-2f51-42da-b39d-e1a541a4841a" providerId="ADAL" clId="{8BEEF2E0-11E9-4380-9FC2-6626060C4CB3}" dt="2023-11-12T09:53:23.176" v="409" actId="478"/>
        <pc:sldMkLst>
          <pc:docMk/>
          <pc:sldMk cId="2977346859" sldId="265"/>
        </pc:sldMkLst>
        <pc:picChg chg="del">
          <ac:chgData name="Alex Wirtz" userId="3343e688-2f51-42da-b39d-e1a541a4841a" providerId="ADAL" clId="{8BEEF2E0-11E9-4380-9FC2-6626060C4CB3}" dt="2023-11-12T09:53:23.176" v="409" actId="478"/>
          <ac:picMkLst>
            <pc:docMk/>
            <pc:sldMk cId="2977346859" sldId="265"/>
            <ac:picMk id="2" creationId="{BA578E17-A225-471F-8313-EF6C14C4849E}"/>
          </ac:picMkLst>
        </pc:picChg>
      </pc:sldChg>
      <pc:sldChg chg="del">
        <pc:chgData name="Alex Wirtz" userId="3343e688-2f51-42da-b39d-e1a541a4841a" providerId="ADAL" clId="{8BEEF2E0-11E9-4380-9FC2-6626060C4CB3}" dt="2023-11-12T09:53:44.575" v="412" actId="47"/>
        <pc:sldMkLst>
          <pc:docMk/>
          <pc:sldMk cId="1637585448" sldId="267"/>
        </pc:sldMkLst>
      </pc:sldChg>
      <pc:sldChg chg="delSp mod delAnim modNotesTx">
        <pc:chgData name="Alex Wirtz" userId="3343e688-2f51-42da-b39d-e1a541a4841a" providerId="ADAL" clId="{8BEEF2E0-11E9-4380-9FC2-6626060C4CB3}" dt="2023-11-12T09:53:54.283" v="413" actId="6549"/>
        <pc:sldMkLst>
          <pc:docMk/>
          <pc:sldMk cId="105380248" sldId="308"/>
        </pc:sldMkLst>
        <pc:picChg chg="del">
          <ac:chgData name="Alex Wirtz" userId="3343e688-2f51-42da-b39d-e1a541a4841a" providerId="ADAL" clId="{8BEEF2E0-11E9-4380-9FC2-6626060C4CB3}" dt="2023-11-12T09:53:28.447" v="410" actId="478"/>
          <ac:picMkLst>
            <pc:docMk/>
            <pc:sldMk cId="105380248" sldId="308"/>
            <ac:picMk id="2" creationId="{F77D3643-82F1-4F0D-B834-A649C369F5CA}"/>
          </ac:picMkLst>
        </pc:picChg>
      </pc:sldChg>
      <pc:sldChg chg="delSp modSp mod delAnim">
        <pc:chgData name="Alex Wirtz" userId="3343e688-2f51-42da-b39d-e1a541a4841a" providerId="ADAL" clId="{8BEEF2E0-11E9-4380-9FC2-6626060C4CB3}" dt="2023-11-12T10:22:09.558" v="906" actId="20577"/>
        <pc:sldMkLst>
          <pc:docMk/>
          <pc:sldMk cId="2859332872" sldId="3385"/>
        </pc:sldMkLst>
        <pc:spChg chg="mod">
          <ac:chgData name="Alex Wirtz" userId="3343e688-2f51-42da-b39d-e1a541a4841a" providerId="ADAL" clId="{8BEEF2E0-11E9-4380-9FC2-6626060C4CB3}" dt="2023-11-12T09:56:21.559" v="558" actId="20577"/>
          <ac:spMkLst>
            <pc:docMk/>
            <pc:sldMk cId="2859332872" sldId="3385"/>
            <ac:spMk id="10" creationId="{3EFE28DC-E4EB-A74C-94C6-E1CB918AC0CF}"/>
          </ac:spMkLst>
        </pc:spChg>
        <pc:spChg chg="mod">
          <ac:chgData name="Alex Wirtz" userId="3343e688-2f51-42da-b39d-e1a541a4841a" providerId="ADAL" clId="{8BEEF2E0-11E9-4380-9FC2-6626060C4CB3}" dt="2023-11-12T10:07:56.577" v="846" actId="20577"/>
          <ac:spMkLst>
            <pc:docMk/>
            <pc:sldMk cId="2859332872" sldId="3385"/>
            <ac:spMk id="27" creationId="{48E190D0-DF91-A94C-A50E-CB158D6A528A}"/>
          </ac:spMkLst>
        </pc:spChg>
        <pc:spChg chg="mod">
          <ac:chgData name="Alex Wirtz" userId="3343e688-2f51-42da-b39d-e1a541a4841a" providerId="ADAL" clId="{8BEEF2E0-11E9-4380-9FC2-6626060C4CB3}" dt="2023-11-12T10:08:05.946" v="873" actId="20577"/>
          <ac:spMkLst>
            <pc:docMk/>
            <pc:sldMk cId="2859332872" sldId="3385"/>
            <ac:spMk id="28" creationId="{732F24E2-D6F9-0D47-BFD1-1A84D1C44A93}"/>
          </ac:spMkLst>
        </pc:spChg>
        <pc:spChg chg="mod">
          <ac:chgData name="Alex Wirtz" userId="3343e688-2f51-42da-b39d-e1a541a4841a" providerId="ADAL" clId="{8BEEF2E0-11E9-4380-9FC2-6626060C4CB3}" dt="2023-11-12T10:08:10.872" v="874" actId="20577"/>
          <ac:spMkLst>
            <pc:docMk/>
            <pc:sldMk cId="2859332872" sldId="3385"/>
            <ac:spMk id="29" creationId="{61A41009-3347-EE43-BB7B-2EAEDE3F143E}"/>
          </ac:spMkLst>
        </pc:spChg>
        <pc:spChg chg="mod">
          <ac:chgData name="Alex Wirtz" userId="3343e688-2f51-42da-b39d-e1a541a4841a" providerId="ADAL" clId="{8BEEF2E0-11E9-4380-9FC2-6626060C4CB3}" dt="2023-11-12T10:22:09.558" v="906" actId="20577"/>
          <ac:spMkLst>
            <pc:docMk/>
            <pc:sldMk cId="2859332872" sldId="3385"/>
            <ac:spMk id="33" creationId="{D9121C76-2E3B-B342-B958-9DB06A6A4EA3}"/>
          </ac:spMkLst>
        </pc:spChg>
        <pc:picChg chg="del">
          <ac:chgData name="Alex Wirtz" userId="3343e688-2f51-42da-b39d-e1a541a4841a" providerId="ADAL" clId="{8BEEF2E0-11E9-4380-9FC2-6626060C4CB3}" dt="2023-11-12T09:54:22.664" v="416" actId="478"/>
          <ac:picMkLst>
            <pc:docMk/>
            <pc:sldMk cId="2859332872" sldId="3385"/>
            <ac:picMk id="3" creationId="{DC807013-99C9-4E5F-B23D-D9C28D851430}"/>
          </ac:picMkLst>
        </pc:picChg>
      </pc:sldChg>
      <pc:sldChg chg="del">
        <pc:chgData name="Alex Wirtz" userId="3343e688-2f51-42da-b39d-e1a541a4841a" providerId="ADAL" clId="{8BEEF2E0-11E9-4380-9FC2-6626060C4CB3}" dt="2023-11-12T09:54:04.557" v="415" actId="47"/>
        <pc:sldMkLst>
          <pc:docMk/>
          <pc:sldMk cId="2386736853" sldId="3386"/>
        </pc:sldMkLst>
      </pc:sldChg>
      <pc:sldChg chg="delSp mod delAnim modNotesTx">
        <pc:chgData name="Alex Wirtz" userId="3343e688-2f51-42da-b39d-e1a541a4841a" providerId="ADAL" clId="{8BEEF2E0-11E9-4380-9FC2-6626060C4CB3}" dt="2023-11-12T09:53:14.913" v="407" actId="6549"/>
        <pc:sldMkLst>
          <pc:docMk/>
          <pc:sldMk cId="919455823" sldId="3387"/>
        </pc:sldMkLst>
        <pc:picChg chg="del">
          <ac:chgData name="Alex Wirtz" userId="3343e688-2f51-42da-b39d-e1a541a4841a" providerId="ADAL" clId="{8BEEF2E0-11E9-4380-9FC2-6626060C4CB3}" dt="2023-11-12T09:53:10.996" v="406" actId="478"/>
          <ac:picMkLst>
            <pc:docMk/>
            <pc:sldMk cId="919455823" sldId="3387"/>
            <ac:picMk id="2" creationId="{25FFEAF1-BDE9-43E7-AD8D-B44767032921}"/>
          </ac:picMkLst>
        </pc:picChg>
      </pc:sldChg>
      <pc:sldChg chg="delSp mod delAnim modNotes modNotesTx">
        <pc:chgData name="Alex Wirtz" userId="3343e688-2f51-42da-b39d-e1a541a4841a" providerId="ADAL" clId="{8BEEF2E0-11E9-4380-9FC2-6626060C4CB3}" dt="2023-11-12T09:57:34.286" v="642" actId="27636"/>
        <pc:sldMkLst>
          <pc:docMk/>
          <pc:sldMk cId="4135452040" sldId="3388"/>
        </pc:sldMkLst>
        <pc:picChg chg="del">
          <ac:chgData name="Alex Wirtz" userId="3343e688-2f51-42da-b39d-e1a541a4841a" providerId="ADAL" clId="{8BEEF2E0-11E9-4380-9FC2-6626060C4CB3}" dt="2023-11-12T09:53:03.699" v="404" actId="478"/>
          <ac:picMkLst>
            <pc:docMk/>
            <pc:sldMk cId="4135452040" sldId="3388"/>
            <ac:picMk id="2" creationId="{1DA0ABE0-02E5-4C87-B02C-D807EFDC1042}"/>
          </ac:picMkLst>
        </pc:picChg>
      </pc:sldChg>
      <pc:sldChg chg="delSp mod delAnim">
        <pc:chgData name="Alex Wirtz" userId="3343e688-2f51-42da-b39d-e1a541a4841a" providerId="ADAL" clId="{8BEEF2E0-11E9-4380-9FC2-6626060C4CB3}" dt="2023-11-12T09:53:19.030" v="408" actId="478"/>
        <pc:sldMkLst>
          <pc:docMk/>
          <pc:sldMk cId="400410757" sldId="3391"/>
        </pc:sldMkLst>
        <pc:picChg chg="del">
          <ac:chgData name="Alex Wirtz" userId="3343e688-2f51-42da-b39d-e1a541a4841a" providerId="ADAL" clId="{8BEEF2E0-11E9-4380-9FC2-6626060C4CB3}" dt="2023-11-12T09:53:19.030" v="408" actId="478"/>
          <ac:picMkLst>
            <pc:docMk/>
            <pc:sldMk cId="400410757" sldId="3391"/>
            <ac:picMk id="2" creationId="{10705097-9C81-4981-946E-3347392EF036}"/>
          </ac:picMkLst>
        </pc:picChg>
      </pc:sldChg>
      <pc:sldChg chg="delSp mod delAnim modNotesTx">
        <pc:chgData name="Alex Wirtz" userId="3343e688-2f51-42da-b39d-e1a541a4841a" providerId="ADAL" clId="{8BEEF2E0-11E9-4380-9FC2-6626060C4CB3}" dt="2023-11-12T09:53:08.013" v="405" actId="478"/>
        <pc:sldMkLst>
          <pc:docMk/>
          <pc:sldMk cId="711773689" sldId="3392"/>
        </pc:sldMkLst>
        <pc:picChg chg="del">
          <ac:chgData name="Alex Wirtz" userId="3343e688-2f51-42da-b39d-e1a541a4841a" providerId="ADAL" clId="{8BEEF2E0-11E9-4380-9FC2-6626060C4CB3}" dt="2023-11-12T09:53:08.013" v="405" actId="478"/>
          <ac:picMkLst>
            <pc:docMk/>
            <pc:sldMk cId="711773689" sldId="3392"/>
            <ac:picMk id="2" creationId="{F3804088-89FF-428B-9CA6-938BC9C7A6C4}"/>
          </ac:picMkLst>
        </pc:picChg>
      </pc:sldChg>
      <pc:sldChg chg="delSp add mod delAnim">
        <pc:chgData name="Alex Wirtz" userId="3343e688-2f51-42da-b39d-e1a541a4841a" providerId="ADAL" clId="{8BEEF2E0-11E9-4380-9FC2-6626060C4CB3}" dt="2023-11-12T10:07:22.066" v="838" actId="478"/>
        <pc:sldMkLst>
          <pc:docMk/>
          <pc:sldMk cId="102652492" sldId="3393"/>
        </pc:sldMkLst>
        <pc:picChg chg="del">
          <ac:chgData name="Alex Wirtz" userId="3343e688-2f51-42da-b39d-e1a541a4841a" providerId="ADAL" clId="{8BEEF2E0-11E9-4380-9FC2-6626060C4CB3}" dt="2023-11-12T10:07:22.066" v="838" actId="478"/>
          <ac:picMkLst>
            <pc:docMk/>
            <pc:sldMk cId="102652492" sldId="3393"/>
            <ac:picMk id="2" creationId="{AB6720D9-57BD-4D17-8384-5A7DAAAC32B4}"/>
          </ac:picMkLst>
        </pc:picChg>
      </pc:sldChg>
      <pc:sldChg chg="delSp add mod delAnim">
        <pc:chgData name="Alex Wirtz" userId="3343e688-2f51-42da-b39d-e1a541a4841a" providerId="ADAL" clId="{8BEEF2E0-11E9-4380-9FC2-6626060C4CB3}" dt="2023-11-12T11:14:32.761" v="2845" actId="478"/>
        <pc:sldMkLst>
          <pc:docMk/>
          <pc:sldMk cId="948668176" sldId="3394"/>
        </pc:sldMkLst>
        <pc:picChg chg="del">
          <ac:chgData name="Alex Wirtz" userId="3343e688-2f51-42da-b39d-e1a541a4841a" providerId="ADAL" clId="{8BEEF2E0-11E9-4380-9FC2-6626060C4CB3}" dt="2023-11-12T11:14:32.761" v="2845" actId="478"/>
          <ac:picMkLst>
            <pc:docMk/>
            <pc:sldMk cId="948668176" sldId="3394"/>
            <ac:picMk id="2" creationId="{ED35CBCC-8384-4877-AAD0-5C9CB56DAA05}"/>
          </ac:picMkLst>
        </pc:picChg>
      </pc:sldChg>
      <pc:sldChg chg="delSp add mod delAnim">
        <pc:chgData name="Alex Wirtz" userId="3343e688-2f51-42da-b39d-e1a541a4841a" providerId="ADAL" clId="{8BEEF2E0-11E9-4380-9FC2-6626060C4CB3}" dt="2023-11-12T10:07:14.595" v="836" actId="478"/>
        <pc:sldMkLst>
          <pc:docMk/>
          <pc:sldMk cId="1937422576" sldId="3395"/>
        </pc:sldMkLst>
        <pc:picChg chg="del">
          <ac:chgData name="Alex Wirtz" userId="3343e688-2f51-42da-b39d-e1a541a4841a" providerId="ADAL" clId="{8BEEF2E0-11E9-4380-9FC2-6626060C4CB3}" dt="2023-11-12T10:07:14.595" v="836" actId="478"/>
          <ac:picMkLst>
            <pc:docMk/>
            <pc:sldMk cId="1937422576" sldId="3395"/>
            <ac:picMk id="2" creationId="{6F5DDB85-2791-46CF-ABA5-1009876235B3}"/>
          </ac:picMkLst>
        </pc:picChg>
      </pc:sldChg>
      <pc:sldChg chg="del">
        <pc:chgData name="Alex Wirtz" userId="3343e688-2f51-42da-b39d-e1a541a4841a" providerId="ADAL" clId="{8BEEF2E0-11E9-4380-9FC2-6626060C4CB3}" dt="2023-11-12T09:53:41.550" v="411" actId="47"/>
        <pc:sldMkLst>
          <pc:docMk/>
          <pc:sldMk cId="4199007518" sldId="3413"/>
        </pc:sldMkLst>
      </pc:sldChg>
      <pc:sldChg chg="delSp modSp mod delAnim">
        <pc:chgData name="Alex Wirtz" userId="3343e688-2f51-42da-b39d-e1a541a4841a" providerId="ADAL" clId="{8BEEF2E0-11E9-4380-9FC2-6626060C4CB3}" dt="2023-11-12T09:52:59.846" v="403" actId="478"/>
        <pc:sldMkLst>
          <pc:docMk/>
          <pc:sldMk cId="2560251004" sldId="3414"/>
        </pc:sldMkLst>
        <pc:spChg chg="mod">
          <ac:chgData name="Alex Wirtz" userId="3343e688-2f51-42da-b39d-e1a541a4841a" providerId="ADAL" clId="{8BEEF2E0-11E9-4380-9FC2-6626060C4CB3}" dt="2023-11-12T09:52:33.678" v="372" actId="20577"/>
          <ac:spMkLst>
            <pc:docMk/>
            <pc:sldMk cId="2560251004" sldId="3414"/>
            <ac:spMk id="7" creationId="{FF97AC21-621A-D846-A39F-1974848E7B8E}"/>
          </ac:spMkLst>
        </pc:spChg>
        <pc:spChg chg="del">
          <ac:chgData name="Alex Wirtz" userId="3343e688-2f51-42da-b39d-e1a541a4841a" providerId="ADAL" clId="{8BEEF2E0-11E9-4380-9FC2-6626060C4CB3}" dt="2023-11-12T09:52:54.242" v="402" actId="478"/>
          <ac:spMkLst>
            <pc:docMk/>
            <pc:sldMk cId="2560251004" sldId="3414"/>
            <ac:spMk id="15" creationId="{46AD97AE-FB16-4F6B-B1ED-BCE2E6000E7B}"/>
          </ac:spMkLst>
        </pc:spChg>
        <pc:spChg chg="mod">
          <ac:chgData name="Alex Wirtz" userId="3343e688-2f51-42da-b39d-e1a541a4841a" providerId="ADAL" clId="{8BEEF2E0-11E9-4380-9FC2-6626060C4CB3}" dt="2023-11-12T09:52:48.991" v="400" actId="20577"/>
          <ac:spMkLst>
            <pc:docMk/>
            <pc:sldMk cId="2560251004" sldId="3414"/>
            <ac:spMk id="19" creationId="{A487EB56-147B-434C-990C-28248550AA39}"/>
          </ac:spMkLst>
        </pc:spChg>
        <pc:grpChg chg="del">
          <ac:chgData name="Alex Wirtz" userId="3343e688-2f51-42da-b39d-e1a541a4841a" providerId="ADAL" clId="{8BEEF2E0-11E9-4380-9FC2-6626060C4CB3}" dt="2023-11-12T09:52:51.878" v="401" actId="478"/>
          <ac:grpSpMkLst>
            <pc:docMk/>
            <pc:sldMk cId="2560251004" sldId="3414"/>
            <ac:grpSpMk id="16" creationId="{4FE4B660-45FF-4077-A0CF-27AAF9B08838}"/>
          </ac:grpSpMkLst>
        </pc:grpChg>
        <pc:picChg chg="del">
          <ac:chgData name="Alex Wirtz" userId="3343e688-2f51-42da-b39d-e1a541a4841a" providerId="ADAL" clId="{8BEEF2E0-11E9-4380-9FC2-6626060C4CB3}" dt="2023-11-12T09:52:59.846" v="403" actId="478"/>
          <ac:picMkLst>
            <pc:docMk/>
            <pc:sldMk cId="2560251004" sldId="3414"/>
            <ac:picMk id="2" creationId="{CD133DA8-4A0D-445E-8458-625D29FB2AD0}"/>
          </ac:picMkLst>
        </pc:picChg>
      </pc:sldChg>
      <pc:sldChg chg="delSp add mod delAnim">
        <pc:chgData name="Alex Wirtz" userId="3343e688-2f51-42da-b39d-e1a541a4841a" providerId="ADAL" clId="{8BEEF2E0-11E9-4380-9FC2-6626060C4CB3}" dt="2023-11-12T10:07:10.878" v="835" actId="478"/>
        <pc:sldMkLst>
          <pc:docMk/>
          <pc:sldMk cId="709378638" sldId="3415"/>
        </pc:sldMkLst>
        <pc:picChg chg="del">
          <ac:chgData name="Alex Wirtz" userId="3343e688-2f51-42da-b39d-e1a541a4841a" providerId="ADAL" clId="{8BEEF2E0-11E9-4380-9FC2-6626060C4CB3}" dt="2023-11-12T10:07:10.878" v="835" actId="478"/>
          <ac:picMkLst>
            <pc:docMk/>
            <pc:sldMk cId="709378638" sldId="3415"/>
            <ac:picMk id="2" creationId="{D97E6E2F-F8EF-4006-8EE7-27B66E02BD7A}"/>
          </ac:picMkLst>
        </pc:picChg>
      </pc:sldChg>
      <pc:sldChg chg="del">
        <pc:chgData name="Alex Wirtz" userId="3343e688-2f51-42da-b39d-e1a541a4841a" providerId="ADAL" clId="{8BEEF2E0-11E9-4380-9FC2-6626060C4CB3}" dt="2023-11-12T09:54:01.794" v="414" actId="47"/>
        <pc:sldMkLst>
          <pc:docMk/>
          <pc:sldMk cId="3256851974" sldId="3415"/>
        </pc:sldMkLst>
      </pc:sldChg>
      <pc:sldChg chg="modSp add del mod">
        <pc:chgData name="Alex Wirtz" userId="3343e688-2f51-42da-b39d-e1a541a4841a" providerId="ADAL" clId="{8BEEF2E0-11E9-4380-9FC2-6626060C4CB3}" dt="2023-11-12T10:58:38.630" v="2401" actId="20577"/>
        <pc:sldMkLst>
          <pc:docMk/>
          <pc:sldMk cId="675967627" sldId="4621"/>
        </pc:sldMkLst>
        <pc:spChg chg="mod">
          <ac:chgData name="Alex Wirtz" userId="3343e688-2f51-42da-b39d-e1a541a4841a" providerId="ADAL" clId="{8BEEF2E0-11E9-4380-9FC2-6626060C4CB3}" dt="2023-11-12T10:58:38.630" v="2401" actId="20577"/>
          <ac:spMkLst>
            <pc:docMk/>
            <pc:sldMk cId="675967627" sldId="4621"/>
            <ac:spMk id="2" creationId="{F3F96B04-E74D-4E7D-86CA-FA8C542C6A00}"/>
          </ac:spMkLst>
        </pc:spChg>
        <pc:spChg chg="mod">
          <ac:chgData name="Alex Wirtz" userId="3343e688-2f51-42da-b39d-e1a541a4841a" providerId="ADAL" clId="{8BEEF2E0-11E9-4380-9FC2-6626060C4CB3}" dt="2023-11-12T10:57:19.129" v="2286" actId="20577"/>
          <ac:spMkLst>
            <pc:docMk/>
            <pc:sldMk cId="675967627" sldId="4621"/>
            <ac:spMk id="5" creationId="{2A2BC064-F69C-33EB-6640-432B90657A94}"/>
          </ac:spMkLst>
        </pc:spChg>
      </pc:sldChg>
      <pc:sldChg chg="modSp add mod">
        <pc:chgData name="Alex Wirtz" userId="3343e688-2f51-42da-b39d-e1a541a4841a" providerId="ADAL" clId="{8BEEF2E0-11E9-4380-9FC2-6626060C4CB3}" dt="2023-11-12T10:55:00.982" v="2187" actId="20577"/>
        <pc:sldMkLst>
          <pc:docMk/>
          <pc:sldMk cId="1317198756" sldId="4753"/>
        </pc:sldMkLst>
        <pc:spChg chg="mod">
          <ac:chgData name="Alex Wirtz" userId="3343e688-2f51-42da-b39d-e1a541a4841a" providerId="ADAL" clId="{8BEEF2E0-11E9-4380-9FC2-6626060C4CB3}" dt="2023-11-12T10:55:00.982" v="2187" actId="20577"/>
          <ac:spMkLst>
            <pc:docMk/>
            <pc:sldMk cId="1317198756" sldId="4753"/>
            <ac:spMk id="5" creationId="{E588C69A-7510-5356-BD7B-99DC9791588F}"/>
          </ac:spMkLst>
        </pc:spChg>
      </pc:sldChg>
      <pc:sldChg chg="addSp delSp modSp add mod delAnim modAnim">
        <pc:chgData name="Alex Wirtz" userId="3343e688-2f51-42da-b39d-e1a541a4841a" providerId="ADAL" clId="{8BEEF2E0-11E9-4380-9FC2-6626060C4CB3}" dt="2023-11-12T10:06:26.711" v="834" actId="20577"/>
        <pc:sldMkLst>
          <pc:docMk/>
          <pc:sldMk cId="621370946" sldId="4754"/>
        </pc:sldMkLst>
        <pc:spChg chg="add mod">
          <ac:chgData name="Alex Wirtz" userId="3343e688-2f51-42da-b39d-e1a541a4841a" providerId="ADAL" clId="{8BEEF2E0-11E9-4380-9FC2-6626060C4CB3}" dt="2023-11-12T10:06:26.711" v="834" actId="20577"/>
          <ac:spMkLst>
            <pc:docMk/>
            <pc:sldMk cId="621370946" sldId="4754"/>
            <ac:spMk id="2" creationId="{0DB707E5-2B75-AFB4-4A05-090124825E17}"/>
          </ac:spMkLst>
        </pc:spChg>
        <pc:picChg chg="del">
          <ac:chgData name="Alex Wirtz" userId="3343e688-2f51-42da-b39d-e1a541a4841a" providerId="ADAL" clId="{8BEEF2E0-11E9-4380-9FC2-6626060C4CB3}" dt="2023-11-12T10:05:42.904" v="702" actId="478"/>
          <ac:picMkLst>
            <pc:docMk/>
            <pc:sldMk cId="621370946" sldId="4754"/>
            <ac:picMk id="7" creationId="{7C42C5B6-6465-4F7A-8115-F645FE95970D}"/>
          </ac:picMkLst>
        </pc:picChg>
      </pc:sldChg>
      <pc:sldChg chg="delSp add mod delAnim">
        <pc:chgData name="Alex Wirtz" userId="3343e688-2f51-42da-b39d-e1a541a4841a" providerId="ADAL" clId="{8BEEF2E0-11E9-4380-9FC2-6626060C4CB3}" dt="2023-11-12T10:07:38.429" v="842" actId="478"/>
        <pc:sldMkLst>
          <pc:docMk/>
          <pc:sldMk cId="134573048" sldId="4755"/>
        </pc:sldMkLst>
        <pc:picChg chg="del">
          <ac:chgData name="Alex Wirtz" userId="3343e688-2f51-42da-b39d-e1a541a4841a" providerId="ADAL" clId="{8BEEF2E0-11E9-4380-9FC2-6626060C4CB3}" dt="2023-11-12T10:07:38.429" v="842" actId="478"/>
          <ac:picMkLst>
            <pc:docMk/>
            <pc:sldMk cId="134573048" sldId="4755"/>
            <ac:picMk id="10" creationId="{544D1FFE-C15A-424F-AA33-B6D75C8482DC}"/>
          </ac:picMkLst>
        </pc:picChg>
      </pc:sldChg>
      <pc:sldChg chg="delSp add mod delAnim">
        <pc:chgData name="Alex Wirtz" userId="3343e688-2f51-42da-b39d-e1a541a4841a" providerId="ADAL" clId="{8BEEF2E0-11E9-4380-9FC2-6626060C4CB3}" dt="2023-11-12T10:07:35.294" v="841" actId="478"/>
        <pc:sldMkLst>
          <pc:docMk/>
          <pc:sldMk cId="1311891248" sldId="4756"/>
        </pc:sldMkLst>
        <pc:picChg chg="del">
          <ac:chgData name="Alex Wirtz" userId="3343e688-2f51-42da-b39d-e1a541a4841a" providerId="ADAL" clId="{8BEEF2E0-11E9-4380-9FC2-6626060C4CB3}" dt="2023-11-12T10:07:35.294" v="841" actId="478"/>
          <ac:picMkLst>
            <pc:docMk/>
            <pc:sldMk cId="1311891248" sldId="4756"/>
            <ac:picMk id="6" creationId="{5579A592-8D2C-4879-B17A-CFAC4311D191}"/>
          </ac:picMkLst>
        </pc:picChg>
      </pc:sldChg>
      <pc:sldChg chg="delSp add mod delAnim">
        <pc:chgData name="Alex Wirtz" userId="3343e688-2f51-42da-b39d-e1a541a4841a" providerId="ADAL" clId="{8BEEF2E0-11E9-4380-9FC2-6626060C4CB3}" dt="2023-11-12T10:07:31.826" v="840" actId="478"/>
        <pc:sldMkLst>
          <pc:docMk/>
          <pc:sldMk cId="1270349268" sldId="4757"/>
        </pc:sldMkLst>
        <pc:picChg chg="del">
          <ac:chgData name="Alex Wirtz" userId="3343e688-2f51-42da-b39d-e1a541a4841a" providerId="ADAL" clId="{8BEEF2E0-11E9-4380-9FC2-6626060C4CB3}" dt="2023-11-12T10:07:31.826" v="840" actId="478"/>
          <ac:picMkLst>
            <pc:docMk/>
            <pc:sldMk cId="1270349268" sldId="4757"/>
            <ac:picMk id="5" creationId="{7C40ECA9-82AC-40B9-A071-89079021605C}"/>
          </ac:picMkLst>
        </pc:picChg>
      </pc:sldChg>
      <pc:sldChg chg="delSp add mod delAnim">
        <pc:chgData name="Alex Wirtz" userId="3343e688-2f51-42da-b39d-e1a541a4841a" providerId="ADAL" clId="{8BEEF2E0-11E9-4380-9FC2-6626060C4CB3}" dt="2023-11-12T10:07:25.580" v="839" actId="478"/>
        <pc:sldMkLst>
          <pc:docMk/>
          <pc:sldMk cId="1164758869" sldId="4758"/>
        </pc:sldMkLst>
        <pc:picChg chg="del">
          <ac:chgData name="Alex Wirtz" userId="3343e688-2f51-42da-b39d-e1a541a4841a" providerId="ADAL" clId="{8BEEF2E0-11E9-4380-9FC2-6626060C4CB3}" dt="2023-11-12T10:07:25.580" v="839" actId="478"/>
          <ac:picMkLst>
            <pc:docMk/>
            <pc:sldMk cId="1164758869" sldId="4758"/>
            <ac:picMk id="16" creationId="{17907892-FC22-4542-A7A7-464F2C1B74A1}"/>
          </ac:picMkLst>
        </pc:picChg>
      </pc:sldChg>
      <pc:sldChg chg="delSp add mod delAnim modNotes">
        <pc:chgData name="Alex Wirtz" userId="3343e688-2f51-42da-b39d-e1a541a4841a" providerId="ADAL" clId="{8BEEF2E0-11E9-4380-9FC2-6626060C4CB3}" dt="2023-11-12T10:07:18.394" v="837" actId="478"/>
        <pc:sldMkLst>
          <pc:docMk/>
          <pc:sldMk cId="1242570429" sldId="4759"/>
        </pc:sldMkLst>
        <pc:picChg chg="del">
          <ac:chgData name="Alex Wirtz" userId="3343e688-2f51-42da-b39d-e1a541a4841a" providerId="ADAL" clId="{8BEEF2E0-11E9-4380-9FC2-6626060C4CB3}" dt="2023-11-12T10:07:18.394" v="837" actId="478"/>
          <ac:picMkLst>
            <pc:docMk/>
            <pc:sldMk cId="1242570429" sldId="4759"/>
            <ac:picMk id="2" creationId="{29552BC7-F7D0-43F8-821F-B34AA93CF233}"/>
          </ac:picMkLst>
        </pc:picChg>
      </pc:sldChg>
      <pc:sldChg chg="modSp add mod">
        <pc:chgData name="Alex Wirtz" userId="3343e688-2f51-42da-b39d-e1a541a4841a" providerId="ADAL" clId="{8BEEF2E0-11E9-4380-9FC2-6626060C4CB3}" dt="2023-11-12T10:05:33.533" v="701" actId="20577"/>
        <pc:sldMkLst>
          <pc:docMk/>
          <pc:sldMk cId="3716508115" sldId="4760"/>
        </pc:sldMkLst>
        <pc:spChg chg="mod">
          <ac:chgData name="Alex Wirtz" userId="3343e688-2f51-42da-b39d-e1a541a4841a" providerId="ADAL" clId="{8BEEF2E0-11E9-4380-9FC2-6626060C4CB3}" dt="2023-11-12T10:05:33.533" v="701" actId="20577"/>
          <ac:spMkLst>
            <pc:docMk/>
            <pc:sldMk cId="3716508115" sldId="4760"/>
            <ac:spMk id="5" creationId="{E588C69A-7510-5356-BD7B-99DC9791588F}"/>
          </ac:spMkLst>
        </pc:spChg>
      </pc:sldChg>
      <pc:sldChg chg="modSp add mod">
        <pc:chgData name="Alex Wirtz" userId="3343e688-2f51-42da-b39d-e1a541a4841a" providerId="ADAL" clId="{8BEEF2E0-11E9-4380-9FC2-6626060C4CB3}" dt="2023-11-12T10:22:49.113" v="908" actId="947"/>
        <pc:sldMkLst>
          <pc:docMk/>
          <pc:sldMk cId="2453466802" sldId="4761"/>
        </pc:sldMkLst>
        <pc:spChg chg="mod">
          <ac:chgData name="Alex Wirtz" userId="3343e688-2f51-42da-b39d-e1a541a4841a" providerId="ADAL" clId="{8BEEF2E0-11E9-4380-9FC2-6626060C4CB3}" dt="2023-11-12T10:22:49.113" v="908" actId="947"/>
          <ac:spMkLst>
            <pc:docMk/>
            <pc:sldMk cId="2453466802" sldId="4761"/>
            <ac:spMk id="5" creationId="{E588C69A-7510-5356-BD7B-99DC9791588F}"/>
          </ac:spMkLst>
        </pc:spChg>
      </pc:sldChg>
      <pc:sldChg chg="addSp delSp modSp new mod modClrScheme chgLayout">
        <pc:chgData name="Alex Wirtz" userId="3343e688-2f51-42da-b39d-e1a541a4841a" providerId="ADAL" clId="{8BEEF2E0-11E9-4380-9FC2-6626060C4CB3}" dt="2023-11-12T10:40:14.878" v="1512" actId="5793"/>
        <pc:sldMkLst>
          <pc:docMk/>
          <pc:sldMk cId="1523853252" sldId="4762"/>
        </pc:sldMkLst>
        <pc:spChg chg="del mod ord">
          <ac:chgData name="Alex Wirtz" userId="3343e688-2f51-42da-b39d-e1a541a4841a" providerId="ADAL" clId="{8BEEF2E0-11E9-4380-9FC2-6626060C4CB3}" dt="2023-11-12T10:23:03.547" v="910" actId="700"/>
          <ac:spMkLst>
            <pc:docMk/>
            <pc:sldMk cId="1523853252" sldId="4762"/>
            <ac:spMk id="2" creationId="{57733B4B-CAAB-A274-C0AA-115F4D4804A6}"/>
          </ac:spMkLst>
        </pc:spChg>
        <pc:spChg chg="add mod ord">
          <ac:chgData name="Alex Wirtz" userId="3343e688-2f51-42da-b39d-e1a541a4841a" providerId="ADAL" clId="{8BEEF2E0-11E9-4380-9FC2-6626060C4CB3}" dt="2023-11-12T10:34:32.520" v="1063" actId="20577"/>
          <ac:spMkLst>
            <pc:docMk/>
            <pc:sldMk cId="1523853252" sldId="4762"/>
            <ac:spMk id="3" creationId="{2835708E-2B17-73CF-C571-A97C75089361}"/>
          </ac:spMkLst>
        </pc:spChg>
        <pc:spChg chg="add mod ord">
          <ac:chgData name="Alex Wirtz" userId="3343e688-2f51-42da-b39d-e1a541a4841a" providerId="ADAL" clId="{8BEEF2E0-11E9-4380-9FC2-6626060C4CB3}" dt="2023-11-12T10:40:14.878" v="1512" actId="5793"/>
          <ac:spMkLst>
            <pc:docMk/>
            <pc:sldMk cId="1523853252" sldId="4762"/>
            <ac:spMk id="4" creationId="{EFFC5F84-3504-C102-999D-3012495FBADB}"/>
          </ac:spMkLst>
        </pc:spChg>
        <pc:spChg chg="add mod">
          <ac:chgData name="Alex Wirtz" userId="3343e688-2f51-42da-b39d-e1a541a4841a" providerId="ADAL" clId="{8BEEF2E0-11E9-4380-9FC2-6626060C4CB3}" dt="2023-11-12T10:39:43.411" v="1415"/>
          <ac:spMkLst>
            <pc:docMk/>
            <pc:sldMk cId="1523853252" sldId="4762"/>
            <ac:spMk id="5" creationId="{E2AF9C72-F995-BAF7-9196-E3F2F348FB21}"/>
          </ac:spMkLst>
        </pc:spChg>
        <pc:picChg chg="add mod">
          <ac:chgData name="Alex Wirtz" userId="3343e688-2f51-42da-b39d-e1a541a4841a" providerId="ADAL" clId="{8BEEF2E0-11E9-4380-9FC2-6626060C4CB3}" dt="2023-11-12T10:39:48.361" v="1416" actId="14100"/>
          <ac:picMkLst>
            <pc:docMk/>
            <pc:sldMk cId="1523853252" sldId="4762"/>
            <ac:picMk id="1026" creationId="{A95DD316-E667-9C70-C5EB-7DB15B1D01E1}"/>
          </ac:picMkLst>
        </pc:picChg>
      </pc:sldChg>
      <pc:sldChg chg="addSp delSp modSp new mod modAnim modNotesTx">
        <pc:chgData name="Alex Wirtz" userId="3343e688-2f51-42da-b39d-e1a541a4841a" providerId="ADAL" clId="{8BEEF2E0-11E9-4380-9FC2-6626060C4CB3}" dt="2023-11-12T10:58:12.556" v="2382" actId="20577"/>
        <pc:sldMkLst>
          <pc:docMk/>
          <pc:sldMk cId="3723150608" sldId="4763"/>
        </pc:sldMkLst>
        <pc:spChg chg="del">
          <ac:chgData name="Alex Wirtz" userId="3343e688-2f51-42da-b39d-e1a541a4841a" providerId="ADAL" clId="{8BEEF2E0-11E9-4380-9FC2-6626060C4CB3}" dt="2023-11-12T10:40:40.556" v="1542" actId="478"/>
          <ac:spMkLst>
            <pc:docMk/>
            <pc:sldMk cId="3723150608" sldId="4763"/>
            <ac:spMk id="2" creationId="{AC07C6DA-CB01-D03A-4B5E-B2A82E20C9DE}"/>
          </ac:spMkLst>
        </pc:spChg>
        <pc:spChg chg="mod">
          <ac:chgData name="Alex Wirtz" userId="3343e688-2f51-42da-b39d-e1a541a4841a" providerId="ADAL" clId="{8BEEF2E0-11E9-4380-9FC2-6626060C4CB3}" dt="2023-11-12T10:41:47.199" v="1794" actId="20577"/>
          <ac:spMkLst>
            <pc:docMk/>
            <pc:sldMk cId="3723150608" sldId="4763"/>
            <ac:spMk id="3" creationId="{7C963F90-5EDE-7C9F-8DAD-FF121120AB5B}"/>
          </ac:spMkLst>
        </pc:spChg>
        <pc:spChg chg="mod">
          <ac:chgData name="Alex Wirtz" userId="3343e688-2f51-42da-b39d-e1a541a4841a" providerId="ADAL" clId="{8BEEF2E0-11E9-4380-9FC2-6626060C4CB3}" dt="2023-11-12T10:40:36.324" v="1541" actId="20577"/>
          <ac:spMkLst>
            <pc:docMk/>
            <pc:sldMk cId="3723150608" sldId="4763"/>
            <ac:spMk id="4" creationId="{D63AD6A6-E2FD-13C0-0103-5C3FB2CCA18B}"/>
          </ac:spMkLst>
        </pc:spChg>
        <pc:spChg chg="mod">
          <ac:chgData name="Alex Wirtz" userId="3343e688-2f51-42da-b39d-e1a541a4841a" providerId="ADAL" clId="{8BEEF2E0-11E9-4380-9FC2-6626060C4CB3}" dt="2023-11-12T10:43:50.496" v="1846" actId="20577"/>
          <ac:spMkLst>
            <pc:docMk/>
            <pc:sldMk cId="3723150608" sldId="4763"/>
            <ac:spMk id="8" creationId="{4457EE00-61BD-BE59-7D4D-2AF496857BF7}"/>
          </ac:spMkLst>
        </pc:spChg>
        <pc:spChg chg="mod">
          <ac:chgData name="Alex Wirtz" userId="3343e688-2f51-42da-b39d-e1a541a4841a" providerId="ADAL" clId="{8BEEF2E0-11E9-4380-9FC2-6626060C4CB3}" dt="2023-11-12T10:43:07.674" v="1797"/>
          <ac:spMkLst>
            <pc:docMk/>
            <pc:sldMk cId="3723150608" sldId="4763"/>
            <ac:spMk id="9" creationId="{BC56B24D-A564-40EB-4CB8-070082F049CE}"/>
          </ac:spMkLst>
        </pc:spChg>
        <pc:spChg chg="mod">
          <ac:chgData name="Alex Wirtz" userId="3343e688-2f51-42da-b39d-e1a541a4841a" providerId="ADAL" clId="{8BEEF2E0-11E9-4380-9FC2-6626060C4CB3}" dt="2023-11-12T10:44:31.868" v="1919" actId="14100"/>
          <ac:spMkLst>
            <pc:docMk/>
            <pc:sldMk cId="3723150608" sldId="4763"/>
            <ac:spMk id="11" creationId="{A1EE38CF-BEF8-7A3B-2127-415B6055A818}"/>
          </ac:spMkLst>
        </pc:spChg>
        <pc:spChg chg="mod">
          <ac:chgData name="Alex Wirtz" userId="3343e688-2f51-42da-b39d-e1a541a4841a" providerId="ADAL" clId="{8BEEF2E0-11E9-4380-9FC2-6626060C4CB3}" dt="2023-11-12T10:44:06.100" v="1848" actId="20577"/>
          <ac:spMkLst>
            <pc:docMk/>
            <pc:sldMk cId="3723150608" sldId="4763"/>
            <ac:spMk id="12" creationId="{EC3C92D1-AE66-CDAF-0ED2-F67CDA099812}"/>
          </ac:spMkLst>
        </pc:spChg>
        <pc:spChg chg="mod">
          <ac:chgData name="Alex Wirtz" userId="3343e688-2f51-42da-b39d-e1a541a4841a" providerId="ADAL" clId="{8BEEF2E0-11E9-4380-9FC2-6626060C4CB3}" dt="2023-11-12T10:48:31.776" v="2080" actId="20577"/>
          <ac:spMkLst>
            <pc:docMk/>
            <pc:sldMk cId="3723150608" sldId="4763"/>
            <ac:spMk id="18" creationId="{25874FEA-F8AC-960C-F35D-1C4A2674EC48}"/>
          </ac:spMkLst>
        </pc:spChg>
        <pc:spChg chg="mod">
          <ac:chgData name="Alex Wirtz" userId="3343e688-2f51-42da-b39d-e1a541a4841a" providerId="ADAL" clId="{8BEEF2E0-11E9-4380-9FC2-6626060C4CB3}" dt="2023-11-12T10:47:48.451" v="1993" actId="20577"/>
          <ac:spMkLst>
            <pc:docMk/>
            <pc:sldMk cId="3723150608" sldId="4763"/>
            <ac:spMk id="19" creationId="{3D1D5833-D724-ACF3-3C1A-DFE45B5F73E1}"/>
          </ac:spMkLst>
        </pc:spChg>
        <pc:spChg chg="add mod">
          <ac:chgData name="Alex Wirtz" userId="3343e688-2f51-42da-b39d-e1a541a4841a" providerId="ADAL" clId="{8BEEF2E0-11E9-4380-9FC2-6626060C4CB3}" dt="2023-11-12T10:49:48.052" v="2154" actId="1076"/>
          <ac:spMkLst>
            <pc:docMk/>
            <pc:sldMk cId="3723150608" sldId="4763"/>
            <ac:spMk id="23" creationId="{CE807593-8191-CD72-CC01-EAB756B922AC}"/>
          </ac:spMkLst>
        </pc:spChg>
        <pc:spChg chg="add mod">
          <ac:chgData name="Alex Wirtz" userId="3343e688-2f51-42da-b39d-e1a541a4841a" providerId="ADAL" clId="{8BEEF2E0-11E9-4380-9FC2-6626060C4CB3}" dt="2023-11-12T10:50:48.089" v="2160" actId="14100"/>
          <ac:spMkLst>
            <pc:docMk/>
            <pc:sldMk cId="3723150608" sldId="4763"/>
            <ac:spMk id="24" creationId="{FCA68E73-6CD0-6A93-C0E1-D9183EFEA6A3}"/>
          </ac:spMkLst>
        </pc:spChg>
        <pc:grpChg chg="add mod">
          <ac:chgData name="Alex Wirtz" userId="3343e688-2f51-42da-b39d-e1a541a4841a" providerId="ADAL" clId="{8BEEF2E0-11E9-4380-9FC2-6626060C4CB3}" dt="2023-11-12T10:48:55.650" v="2147" actId="164"/>
          <ac:grpSpMkLst>
            <pc:docMk/>
            <pc:sldMk cId="3723150608" sldId="4763"/>
            <ac:grpSpMk id="7" creationId="{0ABA61B4-C09C-26B6-E880-02FE72E62522}"/>
          </ac:grpSpMkLst>
        </pc:grpChg>
        <pc:grpChg chg="add mod">
          <ac:chgData name="Alex Wirtz" userId="3343e688-2f51-42da-b39d-e1a541a4841a" providerId="ADAL" clId="{8BEEF2E0-11E9-4380-9FC2-6626060C4CB3}" dt="2023-11-12T10:49:24.383" v="2151" actId="164"/>
          <ac:grpSpMkLst>
            <pc:docMk/>
            <pc:sldMk cId="3723150608" sldId="4763"/>
            <ac:grpSpMk id="10" creationId="{8DF0D008-AD9E-EC69-C989-42F89EE1D171}"/>
          </ac:grpSpMkLst>
        </pc:grpChg>
        <pc:grpChg chg="add mod">
          <ac:chgData name="Alex Wirtz" userId="3343e688-2f51-42da-b39d-e1a541a4841a" providerId="ADAL" clId="{8BEEF2E0-11E9-4380-9FC2-6626060C4CB3}" dt="2023-11-12T10:49:31.148" v="2152" actId="164"/>
          <ac:grpSpMkLst>
            <pc:docMk/>
            <pc:sldMk cId="3723150608" sldId="4763"/>
            <ac:grpSpMk id="17" creationId="{F08B20C9-F125-9229-3B79-27DC26188EFF}"/>
          </ac:grpSpMkLst>
        </pc:grpChg>
        <pc:grpChg chg="add mod">
          <ac:chgData name="Alex Wirtz" userId="3343e688-2f51-42da-b39d-e1a541a4841a" providerId="ADAL" clId="{8BEEF2E0-11E9-4380-9FC2-6626060C4CB3}" dt="2023-11-12T10:48:55.650" v="2147" actId="164"/>
          <ac:grpSpMkLst>
            <pc:docMk/>
            <pc:sldMk cId="3723150608" sldId="4763"/>
            <ac:grpSpMk id="20" creationId="{E2B197A0-9507-AD33-A36C-380227C9751F}"/>
          </ac:grpSpMkLst>
        </pc:grpChg>
        <pc:grpChg chg="add mod">
          <ac:chgData name="Alex Wirtz" userId="3343e688-2f51-42da-b39d-e1a541a4841a" providerId="ADAL" clId="{8BEEF2E0-11E9-4380-9FC2-6626060C4CB3}" dt="2023-11-12T10:49:24.383" v="2151" actId="164"/>
          <ac:grpSpMkLst>
            <pc:docMk/>
            <pc:sldMk cId="3723150608" sldId="4763"/>
            <ac:grpSpMk id="21" creationId="{D60FD45B-1086-4A5B-C820-8146113E8A22}"/>
          </ac:grpSpMkLst>
        </pc:grpChg>
        <pc:grpChg chg="add mod">
          <ac:chgData name="Alex Wirtz" userId="3343e688-2f51-42da-b39d-e1a541a4841a" providerId="ADAL" clId="{8BEEF2E0-11E9-4380-9FC2-6626060C4CB3}" dt="2023-11-12T10:49:31.148" v="2152" actId="164"/>
          <ac:grpSpMkLst>
            <pc:docMk/>
            <pc:sldMk cId="3723150608" sldId="4763"/>
            <ac:grpSpMk id="22" creationId="{CA7E7FE5-F9E3-4A6B-D5F5-D7D7FB25C8CC}"/>
          </ac:grpSpMkLst>
        </pc:grpChg>
        <pc:picChg chg="add mod">
          <ac:chgData name="Alex Wirtz" userId="3343e688-2f51-42da-b39d-e1a541a4841a" providerId="ADAL" clId="{8BEEF2E0-11E9-4380-9FC2-6626060C4CB3}" dt="2023-11-12T10:48:55.650" v="2147" actId="164"/>
          <ac:picMkLst>
            <pc:docMk/>
            <pc:sldMk cId="3723150608" sldId="4763"/>
            <ac:picMk id="6" creationId="{6B294FAC-C411-B4A3-29A4-F301F608DAE6}"/>
          </ac:picMkLst>
        </pc:picChg>
        <pc:picChg chg="add mod">
          <ac:chgData name="Alex Wirtz" userId="3343e688-2f51-42da-b39d-e1a541a4841a" providerId="ADAL" clId="{8BEEF2E0-11E9-4380-9FC2-6626060C4CB3}" dt="2023-11-12T10:49:24.383" v="2151" actId="164"/>
          <ac:picMkLst>
            <pc:docMk/>
            <pc:sldMk cId="3723150608" sldId="4763"/>
            <ac:picMk id="14" creationId="{A107F27B-06BB-83F3-DB1A-D641D4D2E28C}"/>
          </ac:picMkLst>
        </pc:picChg>
        <pc:picChg chg="add mod">
          <ac:chgData name="Alex Wirtz" userId="3343e688-2f51-42da-b39d-e1a541a4841a" providerId="ADAL" clId="{8BEEF2E0-11E9-4380-9FC2-6626060C4CB3}" dt="2023-11-12T10:49:31.148" v="2152" actId="164"/>
          <ac:picMkLst>
            <pc:docMk/>
            <pc:sldMk cId="3723150608" sldId="4763"/>
            <ac:picMk id="16" creationId="{7945D50F-14BE-9CA7-D142-5C7B20AB4887}"/>
          </ac:picMkLst>
        </pc:picChg>
      </pc:sldChg>
      <pc:sldChg chg="modSp add mod">
        <pc:chgData name="Alex Wirtz" userId="3343e688-2f51-42da-b39d-e1a541a4841a" providerId="ADAL" clId="{8BEEF2E0-11E9-4380-9FC2-6626060C4CB3}" dt="2023-11-12T11:12:07.997" v="2839" actId="20577"/>
        <pc:sldMkLst>
          <pc:docMk/>
          <pc:sldMk cId="564074175" sldId="4764"/>
        </pc:sldMkLst>
        <pc:spChg chg="mod">
          <ac:chgData name="Alex Wirtz" userId="3343e688-2f51-42da-b39d-e1a541a4841a" providerId="ADAL" clId="{8BEEF2E0-11E9-4380-9FC2-6626060C4CB3}" dt="2023-11-12T11:12:07.997" v="2839" actId="20577"/>
          <ac:spMkLst>
            <pc:docMk/>
            <pc:sldMk cId="564074175" sldId="4764"/>
            <ac:spMk id="5" creationId="{E588C69A-7510-5356-BD7B-99DC9791588F}"/>
          </ac:spMkLst>
        </pc:spChg>
      </pc:sldChg>
      <pc:sldChg chg="addSp delSp modSp new mod modClrScheme chgLayout">
        <pc:chgData name="Alex Wirtz" userId="3343e688-2f51-42da-b39d-e1a541a4841a" providerId="ADAL" clId="{8BEEF2E0-11E9-4380-9FC2-6626060C4CB3}" dt="2023-11-12T11:12:58.193" v="2844" actId="1076"/>
        <pc:sldMkLst>
          <pc:docMk/>
          <pc:sldMk cId="1973327947" sldId="4765"/>
        </pc:sldMkLst>
        <pc:spChg chg="del mod ord">
          <ac:chgData name="Alex Wirtz" userId="3343e688-2f51-42da-b39d-e1a541a4841a" providerId="ADAL" clId="{8BEEF2E0-11E9-4380-9FC2-6626060C4CB3}" dt="2023-11-12T11:00:54.236" v="2423" actId="700"/>
          <ac:spMkLst>
            <pc:docMk/>
            <pc:sldMk cId="1973327947" sldId="4765"/>
            <ac:spMk id="2" creationId="{E78FB2AE-E45D-E576-1D79-15459007100D}"/>
          </ac:spMkLst>
        </pc:spChg>
        <pc:spChg chg="add mod ord">
          <ac:chgData name="Alex Wirtz" userId="3343e688-2f51-42da-b39d-e1a541a4841a" providerId="ADAL" clId="{8BEEF2E0-11E9-4380-9FC2-6626060C4CB3}" dt="2023-11-12T11:12:01.802" v="2830" actId="20577"/>
          <ac:spMkLst>
            <pc:docMk/>
            <pc:sldMk cId="1973327947" sldId="4765"/>
            <ac:spMk id="3" creationId="{0DD71523-5B62-1501-A850-475E806F1097}"/>
          </ac:spMkLst>
        </pc:spChg>
        <pc:spChg chg="add mod ord">
          <ac:chgData name="Alex Wirtz" userId="3343e688-2f51-42da-b39d-e1a541a4841a" providerId="ADAL" clId="{8BEEF2E0-11E9-4380-9FC2-6626060C4CB3}" dt="2023-11-12T11:11:54.366" v="2821" actId="20577"/>
          <ac:spMkLst>
            <pc:docMk/>
            <pc:sldMk cId="1973327947" sldId="4765"/>
            <ac:spMk id="4" creationId="{2A25795C-9E26-D0CF-C5B1-697C73BF30C6}"/>
          </ac:spMkLst>
        </pc:spChg>
        <pc:picChg chg="add mod">
          <ac:chgData name="Alex Wirtz" userId="3343e688-2f51-42da-b39d-e1a541a4841a" providerId="ADAL" clId="{8BEEF2E0-11E9-4380-9FC2-6626060C4CB3}" dt="2023-11-12T11:11:30.328" v="2760" actId="14100"/>
          <ac:picMkLst>
            <pc:docMk/>
            <pc:sldMk cId="1973327947" sldId="4765"/>
            <ac:picMk id="6" creationId="{B3C3AD77-F48A-6965-588B-3490F5896924}"/>
          </ac:picMkLst>
        </pc:picChg>
        <pc:picChg chg="add mod">
          <ac:chgData name="Alex Wirtz" userId="3343e688-2f51-42da-b39d-e1a541a4841a" providerId="ADAL" clId="{8BEEF2E0-11E9-4380-9FC2-6626060C4CB3}" dt="2023-11-12T11:12:58.193" v="2844" actId="1076"/>
          <ac:picMkLst>
            <pc:docMk/>
            <pc:sldMk cId="1973327947" sldId="4765"/>
            <ac:picMk id="8" creationId="{81752ADF-5D0A-6478-E593-2D142E506294}"/>
          </ac:picMkLst>
        </pc:picChg>
      </pc:sldChg>
      <pc:sldMasterChg chg="delSp modSp mod delSldLayout">
        <pc:chgData name="Alex Wirtz" userId="3343e688-2f51-42da-b39d-e1a541a4841a" providerId="ADAL" clId="{8BEEF2E0-11E9-4380-9FC2-6626060C4CB3}" dt="2023-11-12T10:59:43.716" v="2416" actId="20577"/>
        <pc:sldMasterMkLst>
          <pc:docMk/>
          <pc:sldMasterMk cId="0" sldId="2147483796"/>
        </pc:sldMasterMkLst>
        <pc:spChg chg="mod">
          <ac:chgData name="Alex Wirtz" userId="3343e688-2f51-42da-b39d-e1a541a4841a" providerId="ADAL" clId="{8BEEF2E0-11E9-4380-9FC2-6626060C4CB3}" dt="2023-11-12T10:59:43.716" v="2416" actId="20577"/>
          <ac:spMkLst>
            <pc:docMk/>
            <pc:sldMasterMk cId="0" sldId="2147483796"/>
            <ac:spMk id="8" creationId="{952F6E0C-B1C0-1241-8444-309658E43401}"/>
          </ac:spMkLst>
        </pc:spChg>
        <pc:picChg chg="del">
          <ac:chgData name="Alex Wirtz" userId="3343e688-2f51-42da-b39d-e1a541a4841a" providerId="ADAL" clId="{8BEEF2E0-11E9-4380-9FC2-6626060C4CB3}" dt="2023-11-12T10:59:37.848" v="2410" actId="478"/>
          <ac:picMkLst>
            <pc:docMk/>
            <pc:sldMasterMk cId="0" sldId="2147483796"/>
            <ac:picMk id="6" creationId="{ABC769B7-EBD9-4E4D-87DC-5AE5C269D1C7}"/>
          </ac:picMkLst>
        </pc:picChg>
        <pc:sldLayoutChg chg="del">
          <pc:chgData name="Alex Wirtz" userId="3343e688-2f51-42da-b39d-e1a541a4841a" providerId="ADAL" clId="{8BEEF2E0-11E9-4380-9FC2-6626060C4CB3}" dt="2023-11-12T09:54:04.557" v="415" actId="47"/>
          <pc:sldLayoutMkLst>
            <pc:docMk/>
            <pc:sldMasterMk cId="0" sldId="2147483796"/>
            <pc:sldLayoutMk cId="1772111795" sldId="2147483915"/>
          </pc:sldLayoutMkLst>
        </pc:sldLayoutChg>
      </pc:sldMasterChg>
      <pc:sldMasterChg chg="del delSldLayout">
        <pc:chgData name="Alex Wirtz" userId="3343e688-2f51-42da-b39d-e1a541a4841a" providerId="ADAL" clId="{8BEEF2E0-11E9-4380-9FC2-6626060C4CB3}" dt="2023-11-12T10:59:10.908" v="2404" actId="2696"/>
        <pc:sldMasterMkLst>
          <pc:docMk/>
          <pc:sldMasterMk cId="4173742821" sldId="2147483898"/>
        </pc:sldMasterMkLst>
        <pc:sldLayoutChg chg="del">
          <pc:chgData name="Alex Wirtz" userId="3343e688-2f51-42da-b39d-e1a541a4841a" providerId="ADAL" clId="{8BEEF2E0-11E9-4380-9FC2-6626060C4CB3}" dt="2023-11-12T09:53:44.575" v="412" actId="47"/>
          <pc:sldLayoutMkLst>
            <pc:docMk/>
            <pc:sldMasterMk cId="4173742821" sldId="2147483898"/>
            <pc:sldLayoutMk cId="3003746846" sldId="2147483900"/>
          </pc:sldLayoutMkLst>
        </pc:sldLayoutChg>
      </pc:sldMasterChg>
      <pc:sldMasterChg chg="del delSldLayout">
        <pc:chgData name="Alex Wirtz" userId="3343e688-2f51-42da-b39d-e1a541a4841a" providerId="ADAL" clId="{8BEEF2E0-11E9-4380-9FC2-6626060C4CB3}" dt="2023-11-12T11:00:02.094" v="2419" actId="2696"/>
        <pc:sldMasterMkLst>
          <pc:docMk/>
          <pc:sldMasterMk cId="1138378534" sldId="2147483907"/>
        </pc:sldMasterMkLst>
        <pc:sldLayoutChg chg="del">
          <pc:chgData name="Alex Wirtz" userId="3343e688-2f51-42da-b39d-e1a541a4841a" providerId="ADAL" clId="{8BEEF2E0-11E9-4380-9FC2-6626060C4CB3}" dt="2023-11-12T11:00:02.088" v="2417" actId="2696"/>
          <pc:sldLayoutMkLst>
            <pc:docMk/>
            <pc:sldMasterMk cId="1138378534" sldId="2147483907"/>
            <pc:sldLayoutMk cId="458741521" sldId="2147483908"/>
          </pc:sldLayoutMkLst>
        </pc:sldLayoutChg>
        <pc:sldLayoutChg chg="del">
          <pc:chgData name="Alex Wirtz" userId="3343e688-2f51-42da-b39d-e1a541a4841a" providerId="ADAL" clId="{8BEEF2E0-11E9-4380-9FC2-6626060C4CB3}" dt="2023-11-12T11:00:02.092" v="2418" actId="2696"/>
          <pc:sldLayoutMkLst>
            <pc:docMk/>
            <pc:sldMasterMk cId="1138378534" sldId="2147483907"/>
            <pc:sldLayoutMk cId="3558534812" sldId="2147483909"/>
          </pc:sldLayoutMkLst>
        </pc:sldLayoutChg>
      </pc:sldMasterChg>
      <pc:sldMasterChg chg="del delSldLayout">
        <pc:chgData name="Alex Wirtz" userId="3343e688-2f51-42da-b39d-e1a541a4841a" providerId="ADAL" clId="{8BEEF2E0-11E9-4380-9FC2-6626060C4CB3}" dt="2023-11-12T10:59:07.672" v="2403" actId="2696"/>
        <pc:sldMasterMkLst>
          <pc:docMk/>
          <pc:sldMasterMk cId="4033353248" sldId="2147483911"/>
        </pc:sldMasterMkLst>
        <pc:sldLayoutChg chg="del">
          <pc:chgData name="Alex Wirtz" userId="3343e688-2f51-42da-b39d-e1a541a4841a" providerId="ADAL" clId="{8BEEF2E0-11E9-4380-9FC2-6626060C4CB3}" dt="2023-11-12T10:59:07.668" v="2402" actId="2696"/>
          <pc:sldLayoutMkLst>
            <pc:docMk/>
            <pc:sldMasterMk cId="4033353248" sldId="2147483911"/>
            <pc:sldLayoutMk cId="2411930397" sldId="2147483912"/>
          </pc:sldLayoutMkLst>
        </pc:sldLayoutChg>
      </pc:sldMasterChg>
      <pc:sldMasterChg chg="delSp modSp mod">
        <pc:chgData name="Alex Wirtz" userId="3343e688-2f51-42da-b39d-e1a541a4841a" providerId="ADAL" clId="{8BEEF2E0-11E9-4380-9FC2-6626060C4CB3}" dt="2023-11-12T10:59:31.834" v="2409" actId="20577"/>
        <pc:sldMasterMkLst>
          <pc:docMk/>
          <pc:sldMasterMk cId="14474227" sldId="2147483913"/>
        </pc:sldMasterMkLst>
        <pc:spChg chg="mod">
          <ac:chgData name="Alex Wirtz" userId="3343e688-2f51-42da-b39d-e1a541a4841a" providerId="ADAL" clId="{8BEEF2E0-11E9-4380-9FC2-6626060C4CB3}" dt="2023-11-12T10:59:31.834" v="2409" actId="20577"/>
          <ac:spMkLst>
            <pc:docMk/>
            <pc:sldMasterMk cId="14474227" sldId="2147483913"/>
            <ac:spMk id="8" creationId="{952F6E0C-B1C0-1241-8444-309658E43401}"/>
          </ac:spMkLst>
        </pc:spChg>
        <pc:picChg chg="del">
          <ac:chgData name="Alex Wirtz" userId="3343e688-2f51-42da-b39d-e1a541a4841a" providerId="ADAL" clId="{8BEEF2E0-11E9-4380-9FC2-6626060C4CB3}" dt="2023-11-12T10:59:24.156" v="2405" actId="478"/>
          <ac:picMkLst>
            <pc:docMk/>
            <pc:sldMasterMk cId="14474227" sldId="2147483913"/>
            <ac:picMk id="6" creationId="{B1AE3F6D-3453-5D43-8F96-FCF4CA335B87}"/>
          </ac:picMkLst>
        </pc:picChg>
      </pc:sldMasterChg>
      <pc:sldMasterChg chg="del delSldLayout">
        <pc:chgData name="Alex Wirtz" userId="3343e688-2f51-42da-b39d-e1a541a4841a" providerId="ADAL" clId="{8BEEF2E0-11E9-4380-9FC2-6626060C4CB3}" dt="2023-11-12T11:00:08.941" v="2421" actId="2696"/>
        <pc:sldMasterMkLst>
          <pc:docMk/>
          <pc:sldMasterMk cId="1886388527" sldId="2147483916"/>
        </pc:sldMasterMkLst>
        <pc:sldLayoutChg chg="del">
          <pc:chgData name="Alex Wirtz" userId="3343e688-2f51-42da-b39d-e1a541a4841a" providerId="ADAL" clId="{8BEEF2E0-11E9-4380-9FC2-6626060C4CB3}" dt="2023-11-12T11:00:08.937" v="2420" actId="2696"/>
          <pc:sldLayoutMkLst>
            <pc:docMk/>
            <pc:sldMasterMk cId="1886388527" sldId="2147483916"/>
            <pc:sldLayoutMk cId="2295226872" sldId="2147483917"/>
          </pc:sldLayoutMkLst>
        </pc:sldLayoutChg>
      </pc:sldMasterChg>
    </pc:docChg>
  </pc:docChgLst>
  <pc:docChgLst>
    <pc:chgData name="Alex Wirtz" userId="S::alexwirtz@alphadevelopment.com::3343e688-2f51-42da-b39d-e1a541a4841a" providerId="AD" clId="Web-{99AD12C0-630D-D3C7-FA5D-FFE857EB01B9}"/>
    <pc:docChg chg="modSld">
      <pc:chgData name="Alex Wirtz" userId="S::alexwirtz@alphadevelopment.com::3343e688-2f51-42da-b39d-e1a541a4841a" providerId="AD" clId="Web-{99AD12C0-630D-D3C7-FA5D-FFE857EB01B9}" dt="2021-02-11T10:45:29.857" v="1"/>
      <pc:docMkLst>
        <pc:docMk/>
      </pc:docMkLst>
      <pc:sldChg chg="addSp delSp modSp">
        <pc:chgData name="Alex Wirtz" userId="S::alexwirtz@alphadevelopment.com::3343e688-2f51-42da-b39d-e1a541a4841a" providerId="AD" clId="Web-{99AD12C0-630D-D3C7-FA5D-FFE857EB01B9}" dt="2021-02-11T10:45:29.857" v="1"/>
        <pc:sldMkLst>
          <pc:docMk/>
          <pc:sldMk cId="3256851974" sldId="3415"/>
        </pc:sldMkLst>
        <pc:picChg chg="add del mod">
          <ac:chgData name="Alex Wirtz" userId="S::alexwirtz@alphadevelopment.com::3343e688-2f51-42da-b39d-e1a541a4841a" providerId="AD" clId="Web-{99AD12C0-630D-D3C7-FA5D-FFE857EB01B9}" dt="2021-02-11T10:45:29.857" v="1"/>
          <ac:picMkLst>
            <pc:docMk/>
            <pc:sldMk cId="3256851974" sldId="3415"/>
            <ac:picMk id="2" creationId="{719EA392-9632-4D16-9F37-DC43446AEF9E}"/>
          </ac:picMkLst>
        </pc:picChg>
      </pc:sldChg>
    </pc:docChg>
  </pc:docChgLst>
  <pc:docChgLst>
    <pc:chgData name="Tzyy Ong" userId="4e42200c-9974-43c7-991d-a56060a6dffe" providerId="ADAL" clId="{B0F88B60-53FB-46DA-93CC-58A3A58F658D}"/>
    <pc:docChg chg="undo redo custSel addSld modSld modMainMaster">
      <pc:chgData name="Tzyy Ong" userId="4e42200c-9974-43c7-991d-a56060a6dffe" providerId="ADAL" clId="{B0F88B60-53FB-46DA-93CC-58A3A58F658D}" dt="2023-11-14T03:13:06.216" v="193" actId="6549"/>
      <pc:docMkLst>
        <pc:docMk/>
      </pc:docMkLst>
      <pc:sldChg chg="modSp mod">
        <pc:chgData name="Tzyy Ong" userId="4e42200c-9974-43c7-991d-a56060a6dffe" providerId="ADAL" clId="{B0F88B60-53FB-46DA-93CC-58A3A58F658D}" dt="2023-11-14T02:57:15.385" v="149" actId="1076"/>
        <pc:sldMkLst>
          <pc:docMk/>
          <pc:sldMk cId="2977346859" sldId="265"/>
        </pc:sldMkLst>
        <pc:spChg chg="mod">
          <ac:chgData name="Tzyy Ong" userId="4e42200c-9974-43c7-991d-a56060a6dffe" providerId="ADAL" clId="{B0F88B60-53FB-46DA-93CC-58A3A58F658D}" dt="2023-11-14T02:57:15.385" v="149" actId="1076"/>
          <ac:spMkLst>
            <pc:docMk/>
            <pc:sldMk cId="2977346859" sldId="265"/>
            <ac:spMk id="8" creationId="{4874B104-01A1-47EC-9123-62C4F635718E}"/>
          </ac:spMkLst>
        </pc:spChg>
        <pc:spChg chg="mod">
          <ac:chgData name="Tzyy Ong" userId="4e42200c-9974-43c7-991d-a56060a6dffe" providerId="ADAL" clId="{B0F88B60-53FB-46DA-93CC-58A3A58F658D}" dt="2023-11-14T02:44:10.639" v="9"/>
          <ac:spMkLst>
            <pc:docMk/>
            <pc:sldMk cId="2977346859" sldId="265"/>
            <ac:spMk id="11" creationId="{5751FB6F-D3DC-1443-920E-6F7A733A97DD}"/>
          </ac:spMkLst>
        </pc:spChg>
        <pc:spChg chg="mod">
          <ac:chgData name="Tzyy Ong" userId="4e42200c-9974-43c7-991d-a56060a6dffe" providerId="ADAL" clId="{B0F88B60-53FB-46DA-93CC-58A3A58F658D}" dt="2023-11-14T02:56:40.557" v="140" actId="2711"/>
          <ac:spMkLst>
            <pc:docMk/>
            <pc:sldMk cId="2977346859" sldId="265"/>
            <ac:spMk id="25" creationId="{57FC7708-34A5-4040-B55D-5DD922781C5A}"/>
          </ac:spMkLst>
        </pc:spChg>
        <pc:spChg chg="mod">
          <ac:chgData name="Tzyy Ong" userId="4e42200c-9974-43c7-991d-a56060a6dffe" providerId="ADAL" clId="{B0F88B60-53FB-46DA-93CC-58A3A58F658D}" dt="2023-11-14T02:56:44.463" v="141" actId="2711"/>
          <ac:spMkLst>
            <pc:docMk/>
            <pc:sldMk cId="2977346859" sldId="265"/>
            <ac:spMk id="33" creationId="{A03F9A08-89C8-414D-9278-999483D685E7}"/>
          </ac:spMkLst>
        </pc:spChg>
        <pc:spChg chg="mod">
          <ac:chgData name="Tzyy Ong" userId="4e42200c-9974-43c7-991d-a56060a6dffe" providerId="ADAL" clId="{B0F88B60-53FB-46DA-93CC-58A3A58F658D}" dt="2023-11-14T02:56:50.132" v="142" actId="1076"/>
          <ac:spMkLst>
            <pc:docMk/>
            <pc:sldMk cId="2977346859" sldId="265"/>
            <ac:spMk id="34" creationId="{A444D5DE-ED91-4E8A-8C25-35C4BB82BF70}"/>
          </ac:spMkLst>
        </pc:spChg>
        <pc:grpChg chg="mod">
          <ac:chgData name="Tzyy Ong" userId="4e42200c-9974-43c7-991d-a56060a6dffe" providerId="ADAL" clId="{B0F88B60-53FB-46DA-93CC-58A3A58F658D}" dt="2023-11-14T02:56:50.132" v="142" actId="1076"/>
          <ac:grpSpMkLst>
            <pc:docMk/>
            <pc:sldMk cId="2977346859" sldId="265"/>
            <ac:grpSpMk id="21" creationId="{5A7C07EF-38AA-4052-8F11-0AC4DDA5DD6B}"/>
          </ac:grpSpMkLst>
        </pc:grpChg>
        <pc:grpChg chg="mod">
          <ac:chgData name="Tzyy Ong" userId="4e42200c-9974-43c7-991d-a56060a6dffe" providerId="ADAL" clId="{B0F88B60-53FB-46DA-93CC-58A3A58F658D}" dt="2023-11-14T02:56:50.132" v="142" actId="1076"/>
          <ac:grpSpMkLst>
            <pc:docMk/>
            <pc:sldMk cId="2977346859" sldId="265"/>
            <ac:grpSpMk id="30" creationId="{72370612-18E6-42CC-BF8C-908FAC0ABE46}"/>
          </ac:grpSpMkLst>
        </pc:grpChg>
        <pc:picChg chg="mod">
          <ac:chgData name="Tzyy Ong" userId="4e42200c-9974-43c7-991d-a56060a6dffe" providerId="ADAL" clId="{B0F88B60-53FB-46DA-93CC-58A3A58F658D}" dt="2023-11-14T02:56:50.132" v="142" actId="1076"/>
          <ac:picMkLst>
            <pc:docMk/>
            <pc:sldMk cId="2977346859" sldId="265"/>
            <ac:picMk id="3" creationId="{59C99726-B4B0-4508-A651-BCFE6277A0A5}"/>
          </ac:picMkLst>
        </pc:picChg>
        <pc:picChg chg="mod">
          <ac:chgData name="Tzyy Ong" userId="4e42200c-9974-43c7-991d-a56060a6dffe" providerId="ADAL" clId="{B0F88B60-53FB-46DA-93CC-58A3A58F658D}" dt="2023-11-14T02:56:50.132" v="142" actId="1076"/>
          <ac:picMkLst>
            <pc:docMk/>
            <pc:sldMk cId="2977346859" sldId="265"/>
            <ac:picMk id="7" creationId="{EB51BF86-4A6F-42D0-9371-985DB7E66ADC}"/>
          </ac:picMkLst>
        </pc:picChg>
      </pc:sldChg>
      <pc:sldChg chg="modSp mod">
        <pc:chgData name="Tzyy Ong" userId="4e42200c-9974-43c7-991d-a56060a6dffe" providerId="ADAL" clId="{B0F88B60-53FB-46DA-93CC-58A3A58F658D}" dt="2023-11-14T02:56:29.396" v="139" actId="1076"/>
        <pc:sldMkLst>
          <pc:docMk/>
          <pc:sldMk cId="105380248" sldId="308"/>
        </pc:sldMkLst>
        <pc:spChg chg="mod">
          <ac:chgData name="Tzyy Ong" userId="4e42200c-9974-43c7-991d-a56060a6dffe" providerId="ADAL" clId="{B0F88B60-53FB-46DA-93CC-58A3A58F658D}" dt="2023-11-14T02:44:10.639" v="9"/>
          <ac:spMkLst>
            <pc:docMk/>
            <pc:sldMk cId="105380248" sldId="308"/>
            <ac:spMk id="8" creationId="{AFD0AA4B-6ACC-C44D-BF13-67C3DFA64ECE}"/>
          </ac:spMkLst>
        </pc:spChg>
        <pc:spChg chg="mod">
          <ac:chgData name="Tzyy Ong" userId="4e42200c-9974-43c7-991d-a56060a6dffe" providerId="ADAL" clId="{B0F88B60-53FB-46DA-93CC-58A3A58F658D}" dt="2023-11-14T02:56:29.396" v="139" actId="1076"/>
          <ac:spMkLst>
            <pc:docMk/>
            <pc:sldMk cId="105380248" sldId="308"/>
            <ac:spMk id="11" creationId="{34C96ABF-9412-4F9C-A501-6C2AD13E8946}"/>
          </ac:spMkLst>
        </pc:spChg>
        <pc:spChg chg="mod">
          <ac:chgData name="Tzyy Ong" userId="4e42200c-9974-43c7-991d-a56060a6dffe" providerId="ADAL" clId="{B0F88B60-53FB-46DA-93CC-58A3A58F658D}" dt="2023-11-14T02:56:05.275" v="131" actId="2711"/>
          <ac:spMkLst>
            <pc:docMk/>
            <pc:sldMk cId="105380248" sldId="308"/>
            <ac:spMk id="13" creationId="{617E28F2-8B38-49C5-A634-22720328072B}"/>
          </ac:spMkLst>
        </pc:spChg>
        <pc:spChg chg="mod">
          <ac:chgData name="Tzyy Ong" userId="4e42200c-9974-43c7-991d-a56060a6dffe" providerId="ADAL" clId="{B0F88B60-53FB-46DA-93CC-58A3A58F658D}" dt="2023-11-14T02:56:22.317" v="138" actId="14100"/>
          <ac:spMkLst>
            <pc:docMk/>
            <pc:sldMk cId="105380248" sldId="308"/>
            <ac:spMk id="15" creationId="{124DCAAB-5EB4-4059-9392-D375C3B1845F}"/>
          </ac:spMkLst>
        </pc:spChg>
        <pc:spChg chg="mod">
          <ac:chgData name="Tzyy Ong" userId="4e42200c-9974-43c7-991d-a56060a6dffe" providerId="ADAL" clId="{B0F88B60-53FB-46DA-93CC-58A3A58F658D}" dt="2023-11-14T02:56:19.145" v="137" actId="2711"/>
          <ac:spMkLst>
            <pc:docMk/>
            <pc:sldMk cId="105380248" sldId="308"/>
            <ac:spMk id="19" creationId="{FD2EB4C4-78B3-4DBC-84B7-58EAF51B65C2}"/>
          </ac:spMkLst>
        </pc:spChg>
        <pc:grpChg chg="mod">
          <ac:chgData name="Tzyy Ong" userId="4e42200c-9974-43c7-991d-a56060a6dffe" providerId="ADAL" clId="{B0F88B60-53FB-46DA-93CC-58A3A58F658D}" dt="2023-11-14T02:56:29.396" v="139" actId="1076"/>
          <ac:grpSpMkLst>
            <pc:docMk/>
            <pc:sldMk cId="105380248" sldId="308"/>
            <ac:grpSpMk id="20" creationId="{8080C39C-433B-4A2C-AE7B-229605EC12E8}"/>
          </ac:grpSpMkLst>
        </pc:grpChg>
        <pc:grpChg chg="mod">
          <ac:chgData name="Tzyy Ong" userId="4e42200c-9974-43c7-991d-a56060a6dffe" providerId="ADAL" clId="{B0F88B60-53FB-46DA-93CC-58A3A58F658D}" dt="2023-11-14T02:56:29.396" v="139" actId="1076"/>
          <ac:grpSpMkLst>
            <pc:docMk/>
            <pc:sldMk cId="105380248" sldId="308"/>
            <ac:grpSpMk id="22" creationId="{FA6AB729-C74B-4B85-AF52-10D59C85FA36}"/>
          </ac:grpSpMkLst>
        </pc:grpChg>
        <pc:grpChg chg="mod">
          <ac:chgData name="Tzyy Ong" userId="4e42200c-9974-43c7-991d-a56060a6dffe" providerId="ADAL" clId="{B0F88B60-53FB-46DA-93CC-58A3A58F658D}" dt="2023-11-14T02:56:29.396" v="139" actId="1076"/>
          <ac:grpSpMkLst>
            <pc:docMk/>
            <pc:sldMk cId="105380248" sldId="308"/>
            <ac:grpSpMk id="23" creationId="{F318C2B1-7F73-4367-88DB-8B3D5699BD53}"/>
          </ac:grpSpMkLst>
        </pc:grpChg>
        <pc:picChg chg="mod">
          <ac:chgData name="Tzyy Ong" userId="4e42200c-9974-43c7-991d-a56060a6dffe" providerId="ADAL" clId="{B0F88B60-53FB-46DA-93CC-58A3A58F658D}" dt="2023-11-14T02:56:29.396" v="139" actId="1076"/>
          <ac:picMkLst>
            <pc:docMk/>
            <pc:sldMk cId="105380248" sldId="308"/>
            <ac:picMk id="3" creationId="{99FB4DE5-6D12-490E-B3EC-264538987058}"/>
          </ac:picMkLst>
        </pc:picChg>
      </pc:sldChg>
      <pc:sldChg chg="addSp delSp modSp mod chgLayout">
        <pc:chgData name="Tzyy Ong" userId="4e42200c-9974-43c7-991d-a56060a6dffe" providerId="ADAL" clId="{B0F88B60-53FB-46DA-93CC-58A3A58F658D}" dt="2023-11-14T02:48:40.732" v="39" actId="14861"/>
        <pc:sldMkLst>
          <pc:docMk/>
          <pc:sldMk cId="2859332872" sldId="3385"/>
        </pc:sldMkLst>
        <pc:spChg chg="del mod ord">
          <ac:chgData name="Tzyy Ong" userId="4e42200c-9974-43c7-991d-a56060a6dffe" providerId="ADAL" clId="{B0F88B60-53FB-46DA-93CC-58A3A58F658D}" dt="2023-11-14T02:47:37.474" v="26" actId="478"/>
          <ac:spMkLst>
            <pc:docMk/>
            <pc:sldMk cId="2859332872" sldId="3385"/>
            <ac:spMk id="2" creationId="{4E643D15-6762-F74D-9C45-51741BD3BBE3}"/>
          </ac:spMkLst>
        </pc:spChg>
        <pc:spChg chg="add del mod ord">
          <ac:chgData name="Tzyy Ong" userId="4e42200c-9974-43c7-991d-a56060a6dffe" providerId="ADAL" clId="{B0F88B60-53FB-46DA-93CC-58A3A58F658D}" dt="2023-11-14T02:47:10.768" v="22" actId="478"/>
          <ac:spMkLst>
            <pc:docMk/>
            <pc:sldMk cId="2859332872" sldId="3385"/>
            <ac:spMk id="4" creationId="{B1870A0C-3089-C774-9CBC-493B211ACB07}"/>
          </ac:spMkLst>
        </pc:spChg>
        <pc:spChg chg="mod">
          <ac:chgData name="Tzyy Ong" userId="4e42200c-9974-43c7-991d-a56060a6dffe" providerId="ADAL" clId="{B0F88B60-53FB-46DA-93CC-58A3A58F658D}" dt="2023-11-14T02:48:10.377" v="34" actId="1076"/>
          <ac:spMkLst>
            <pc:docMk/>
            <pc:sldMk cId="2859332872" sldId="3385"/>
            <ac:spMk id="6" creationId="{384A609E-BBBD-40A6-4F70-CCD28E75E6A7}"/>
          </ac:spMkLst>
        </pc:spChg>
        <pc:spChg chg="add mod">
          <ac:chgData name="Tzyy Ong" userId="4e42200c-9974-43c7-991d-a56060a6dffe" providerId="ADAL" clId="{B0F88B60-53FB-46DA-93CC-58A3A58F658D}" dt="2023-11-14T02:47:41.108" v="29"/>
          <ac:spMkLst>
            <pc:docMk/>
            <pc:sldMk cId="2859332872" sldId="3385"/>
            <ac:spMk id="8" creationId="{A50FD283-9923-1B35-5559-C1DA4F21FF62}"/>
          </ac:spMkLst>
        </pc:spChg>
        <pc:spChg chg="mod">
          <ac:chgData name="Tzyy Ong" userId="4e42200c-9974-43c7-991d-a56060a6dffe" providerId="ADAL" clId="{B0F88B60-53FB-46DA-93CC-58A3A58F658D}" dt="2023-11-14T02:48:19.491" v="36" actId="1076"/>
          <ac:spMkLst>
            <pc:docMk/>
            <pc:sldMk cId="2859332872" sldId="3385"/>
            <ac:spMk id="9" creationId="{C643F616-EFD2-EB42-A8C0-C1CC43ACC44C}"/>
          </ac:spMkLst>
        </pc:spChg>
        <pc:spChg chg="mod">
          <ac:chgData name="Tzyy Ong" userId="4e42200c-9974-43c7-991d-a56060a6dffe" providerId="ADAL" clId="{B0F88B60-53FB-46DA-93CC-58A3A58F658D}" dt="2023-11-14T02:48:32.146" v="38" actId="552"/>
          <ac:spMkLst>
            <pc:docMk/>
            <pc:sldMk cId="2859332872" sldId="3385"/>
            <ac:spMk id="10" creationId="{3EFE28DC-E4EB-A74C-94C6-E1CB918AC0CF}"/>
          </ac:spMkLst>
        </pc:spChg>
        <pc:spChg chg="mod">
          <ac:chgData name="Tzyy Ong" userId="4e42200c-9974-43c7-991d-a56060a6dffe" providerId="ADAL" clId="{B0F88B60-53FB-46DA-93CC-58A3A58F658D}" dt="2023-11-14T02:48:32.146" v="38" actId="552"/>
          <ac:spMkLst>
            <pc:docMk/>
            <pc:sldMk cId="2859332872" sldId="3385"/>
            <ac:spMk id="27" creationId="{48E190D0-DF91-A94C-A50E-CB158D6A528A}"/>
          </ac:spMkLst>
        </pc:spChg>
        <pc:spChg chg="mod">
          <ac:chgData name="Tzyy Ong" userId="4e42200c-9974-43c7-991d-a56060a6dffe" providerId="ADAL" clId="{B0F88B60-53FB-46DA-93CC-58A3A58F658D}" dt="2023-11-14T02:48:32.146" v="38" actId="552"/>
          <ac:spMkLst>
            <pc:docMk/>
            <pc:sldMk cId="2859332872" sldId="3385"/>
            <ac:spMk id="28" creationId="{732F24E2-D6F9-0D47-BFD1-1A84D1C44A93}"/>
          </ac:spMkLst>
        </pc:spChg>
        <pc:spChg chg="mod">
          <ac:chgData name="Tzyy Ong" userId="4e42200c-9974-43c7-991d-a56060a6dffe" providerId="ADAL" clId="{B0F88B60-53FB-46DA-93CC-58A3A58F658D}" dt="2023-11-14T02:48:32.146" v="38" actId="552"/>
          <ac:spMkLst>
            <pc:docMk/>
            <pc:sldMk cId="2859332872" sldId="3385"/>
            <ac:spMk id="29" creationId="{61A41009-3347-EE43-BB7B-2EAEDE3F143E}"/>
          </ac:spMkLst>
        </pc:spChg>
        <pc:spChg chg="mod">
          <ac:chgData name="Tzyy Ong" userId="4e42200c-9974-43c7-991d-a56060a6dffe" providerId="ADAL" clId="{B0F88B60-53FB-46DA-93CC-58A3A58F658D}" dt="2023-11-14T02:48:32.146" v="38" actId="552"/>
          <ac:spMkLst>
            <pc:docMk/>
            <pc:sldMk cId="2859332872" sldId="3385"/>
            <ac:spMk id="33" creationId="{D9121C76-2E3B-B342-B958-9DB06A6A4EA3}"/>
          </ac:spMkLst>
        </pc:spChg>
        <pc:grpChg chg="mod">
          <ac:chgData name="Tzyy Ong" userId="4e42200c-9974-43c7-991d-a56060a6dffe" providerId="ADAL" clId="{B0F88B60-53FB-46DA-93CC-58A3A58F658D}" dt="2023-11-14T02:48:40.732" v="39" actId="14861"/>
          <ac:grpSpMkLst>
            <pc:docMk/>
            <pc:sldMk cId="2859332872" sldId="3385"/>
            <ac:grpSpMk id="17" creationId="{AA46E284-475B-2F40-A206-E0F6DC7900B9}"/>
          </ac:grpSpMkLst>
        </pc:grpChg>
        <pc:grpChg chg="mod">
          <ac:chgData name="Tzyy Ong" userId="4e42200c-9974-43c7-991d-a56060a6dffe" providerId="ADAL" clId="{B0F88B60-53FB-46DA-93CC-58A3A58F658D}" dt="2023-11-14T02:48:40.732" v="39" actId="14861"/>
          <ac:grpSpMkLst>
            <pc:docMk/>
            <pc:sldMk cId="2859332872" sldId="3385"/>
            <ac:grpSpMk id="18" creationId="{0CE08774-7D53-3E4B-8C93-81A5FEF3C72C}"/>
          </ac:grpSpMkLst>
        </pc:grpChg>
        <pc:grpChg chg="mod">
          <ac:chgData name="Tzyy Ong" userId="4e42200c-9974-43c7-991d-a56060a6dffe" providerId="ADAL" clId="{B0F88B60-53FB-46DA-93CC-58A3A58F658D}" dt="2023-11-14T02:48:40.732" v="39" actId="14861"/>
          <ac:grpSpMkLst>
            <pc:docMk/>
            <pc:sldMk cId="2859332872" sldId="3385"/>
            <ac:grpSpMk id="21" creationId="{7058EAA7-DAC5-D340-9404-64DD6DF3951F}"/>
          </ac:grpSpMkLst>
        </pc:grpChg>
        <pc:grpChg chg="mod">
          <ac:chgData name="Tzyy Ong" userId="4e42200c-9974-43c7-991d-a56060a6dffe" providerId="ADAL" clId="{B0F88B60-53FB-46DA-93CC-58A3A58F658D}" dt="2023-11-14T02:48:40.732" v="39" actId="14861"/>
          <ac:grpSpMkLst>
            <pc:docMk/>
            <pc:sldMk cId="2859332872" sldId="3385"/>
            <ac:grpSpMk id="24" creationId="{FE4F316A-AEE7-C740-B246-6545665E7C5B}"/>
          </ac:grpSpMkLst>
        </pc:grpChg>
        <pc:grpChg chg="mod">
          <ac:chgData name="Tzyy Ong" userId="4e42200c-9974-43c7-991d-a56060a6dffe" providerId="ADAL" clId="{B0F88B60-53FB-46DA-93CC-58A3A58F658D}" dt="2023-11-14T02:48:40.732" v="39" actId="14861"/>
          <ac:grpSpMkLst>
            <pc:docMk/>
            <pc:sldMk cId="2859332872" sldId="3385"/>
            <ac:grpSpMk id="30" creationId="{F5166045-0735-B94C-BBA7-D88BF03C6001}"/>
          </ac:grpSpMkLst>
        </pc:grpChg>
        <pc:picChg chg="mod">
          <ac:chgData name="Tzyy Ong" userId="4e42200c-9974-43c7-991d-a56060a6dffe" providerId="ADAL" clId="{B0F88B60-53FB-46DA-93CC-58A3A58F658D}" dt="2023-11-14T02:48:10.377" v="34" actId="1076"/>
          <ac:picMkLst>
            <pc:docMk/>
            <pc:sldMk cId="2859332872" sldId="3385"/>
            <ac:picMk id="3" creationId="{C14938E9-5333-618F-AC6C-ACAB0462689C}"/>
          </ac:picMkLst>
        </pc:picChg>
      </pc:sldChg>
      <pc:sldChg chg="modSp mod">
        <pc:chgData name="Tzyy Ong" userId="4e42200c-9974-43c7-991d-a56060a6dffe" providerId="ADAL" clId="{B0F88B60-53FB-46DA-93CC-58A3A58F658D}" dt="2023-11-14T02:57:57.205" v="157" actId="20577"/>
        <pc:sldMkLst>
          <pc:docMk/>
          <pc:sldMk cId="919455823" sldId="3387"/>
        </pc:sldMkLst>
        <pc:spChg chg="mod">
          <ac:chgData name="Tzyy Ong" userId="4e42200c-9974-43c7-991d-a56060a6dffe" providerId="ADAL" clId="{B0F88B60-53FB-46DA-93CC-58A3A58F658D}" dt="2023-11-14T02:44:10.639" v="9"/>
          <ac:spMkLst>
            <pc:docMk/>
            <pc:sldMk cId="919455823" sldId="3387"/>
            <ac:spMk id="3" creationId="{3FCC7F83-7B54-496E-AF17-2BE359B5B452}"/>
          </ac:spMkLst>
        </pc:spChg>
        <pc:spChg chg="mod">
          <ac:chgData name="Tzyy Ong" userId="4e42200c-9974-43c7-991d-a56060a6dffe" providerId="ADAL" clId="{B0F88B60-53FB-46DA-93CC-58A3A58F658D}" dt="2023-11-14T02:57:57.205" v="157" actId="20577"/>
          <ac:spMkLst>
            <pc:docMk/>
            <pc:sldMk cId="919455823" sldId="3387"/>
            <ac:spMk id="13" creationId="{4542C251-F04C-4D55-BE2F-329233BD2582}"/>
          </ac:spMkLst>
        </pc:spChg>
        <pc:spChg chg="mod">
          <ac:chgData name="Tzyy Ong" userId="4e42200c-9974-43c7-991d-a56060a6dffe" providerId="ADAL" clId="{B0F88B60-53FB-46DA-93CC-58A3A58F658D}" dt="2023-11-14T02:57:53.057" v="156" actId="2711"/>
          <ac:spMkLst>
            <pc:docMk/>
            <pc:sldMk cId="919455823" sldId="3387"/>
            <ac:spMk id="16" creationId="{05DE1A7F-E02B-43F6-9123-8FC1235EE4CE}"/>
          </ac:spMkLst>
        </pc:spChg>
        <pc:spChg chg="mod">
          <ac:chgData name="Tzyy Ong" userId="4e42200c-9974-43c7-991d-a56060a6dffe" providerId="ADAL" clId="{B0F88B60-53FB-46DA-93CC-58A3A58F658D}" dt="2023-11-14T02:57:45.425" v="154" actId="1076"/>
          <ac:spMkLst>
            <pc:docMk/>
            <pc:sldMk cId="919455823" sldId="3387"/>
            <ac:spMk id="18" creationId="{20FD2032-46D2-4B5D-AE0C-1D93070CF549}"/>
          </ac:spMkLst>
        </pc:spChg>
      </pc:sldChg>
      <pc:sldChg chg="modSp mod">
        <pc:chgData name="Tzyy Ong" userId="4e42200c-9974-43c7-991d-a56060a6dffe" providerId="ADAL" clId="{B0F88B60-53FB-46DA-93CC-58A3A58F658D}" dt="2023-11-14T02:58:44.276" v="168" actId="1076"/>
        <pc:sldMkLst>
          <pc:docMk/>
          <pc:sldMk cId="4135452040" sldId="3388"/>
        </pc:sldMkLst>
        <pc:spChg chg="mod">
          <ac:chgData name="Tzyy Ong" userId="4e42200c-9974-43c7-991d-a56060a6dffe" providerId="ADAL" clId="{B0F88B60-53FB-46DA-93CC-58A3A58F658D}" dt="2023-11-14T02:44:10.639" v="9"/>
          <ac:spMkLst>
            <pc:docMk/>
            <pc:sldMk cId="4135452040" sldId="3388"/>
            <ac:spMk id="4" creationId="{B50C422E-36A8-4B63-855F-07B27DA0C42F}"/>
          </ac:spMkLst>
        </pc:spChg>
        <pc:spChg chg="mod">
          <ac:chgData name="Tzyy Ong" userId="4e42200c-9974-43c7-991d-a56060a6dffe" providerId="ADAL" clId="{B0F88B60-53FB-46DA-93CC-58A3A58F658D}" dt="2023-11-14T02:58:33.831" v="166" actId="2711"/>
          <ac:spMkLst>
            <pc:docMk/>
            <pc:sldMk cId="4135452040" sldId="3388"/>
            <ac:spMk id="9" creationId="{62F6F909-E641-40EE-9CE0-93E9143B8ED3}"/>
          </ac:spMkLst>
        </pc:spChg>
        <pc:spChg chg="mod">
          <ac:chgData name="Tzyy Ong" userId="4e42200c-9974-43c7-991d-a56060a6dffe" providerId="ADAL" clId="{B0F88B60-53FB-46DA-93CC-58A3A58F658D}" dt="2023-11-14T02:58:30.276" v="165" actId="1076"/>
          <ac:spMkLst>
            <pc:docMk/>
            <pc:sldMk cId="4135452040" sldId="3388"/>
            <ac:spMk id="26" creationId="{D7CC4131-9F9B-4879-B3BC-DEE73AB8E5CC}"/>
          </ac:spMkLst>
        </pc:spChg>
        <pc:spChg chg="mod">
          <ac:chgData name="Tzyy Ong" userId="4e42200c-9974-43c7-991d-a56060a6dffe" providerId="ADAL" clId="{B0F88B60-53FB-46DA-93CC-58A3A58F658D}" dt="2023-11-14T02:58:44.276" v="168" actId="1076"/>
          <ac:spMkLst>
            <pc:docMk/>
            <pc:sldMk cId="4135452040" sldId="3388"/>
            <ac:spMk id="37" creationId="{A9F18216-4129-48D7-AB13-BAC3831B261D}"/>
          </ac:spMkLst>
        </pc:spChg>
        <pc:grpChg chg="mod">
          <ac:chgData name="Tzyy Ong" userId="4e42200c-9974-43c7-991d-a56060a6dffe" providerId="ADAL" clId="{B0F88B60-53FB-46DA-93CC-58A3A58F658D}" dt="2023-11-14T02:58:44.276" v="168" actId="1076"/>
          <ac:grpSpMkLst>
            <pc:docMk/>
            <pc:sldMk cId="4135452040" sldId="3388"/>
            <ac:grpSpMk id="11" creationId="{C9A367C6-7705-4081-AD2C-1585F84D4F0D}"/>
          </ac:grpSpMkLst>
        </pc:grpChg>
        <pc:grpChg chg="mod">
          <ac:chgData name="Tzyy Ong" userId="4e42200c-9974-43c7-991d-a56060a6dffe" providerId="ADAL" clId="{B0F88B60-53FB-46DA-93CC-58A3A58F658D}" dt="2023-11-14T02:58:44.276" v="168" actId="1076"/>
          <ac:grpSpMkLst>
            <pc:docMk/>
            <pc:sldMk cId="4135452040" sldId="3388"/>
            <ac:grpSpMk id="12" creationId="{8AC96596-0C20-4F32-8E29-0A505DB8DC03}"/>
          </ac:grpSpMkLst>
        </pc:grpChg>
      </pc:sldChg>
      <pc:sldChg chg="modSp mod">
        <pc:chgData name="Tzyy Ong" userId="4e42200c-9974-43c7-991d-a56060a6dffe" providerId="ADAL" clId="{B0F88B60-53FB-46DA-93CC-58A3A58F658D}" dt="2023-11-14T02:57:19.775" v="150" actId="1076"/>
        <pc:sldMkLst>
          <pc:docMk/>
          <pc:sldMk cId="400410757" sldId="3391"/>
        </pc:sldMkLst>
        <pc:spChg chg="mod">
          <ac:chgData name="Tzyy Ong" userId="4e42200c-9974-43c7-991d-a56060a6dffe" providerId="ADAL" clId="{B0F88B60-53FB-46DA-93CC-58A3A58F658D}" dt="2023-11-14T02:44:10.639" v="9"/>
          <ac:spMkLst>
            <pc:docMk/>
            <pc:sldMk cId="400410757" sldId="3391"/>
            <ac:spMk id="11" creationId="{5751FB6F-D3DC-1443-920E-6F7A733A97DD}"/>
          </ac:spMkLst>
        </pc:spChg>
        <pc:spChg chg="mod">
          <ac:chgData name="Tzyy Ong" userId="4e42200c-9974-43c7-991d-a56060a6dffe" providerId="ADAL" clId="{B0F88B60-53FB-46DA-93CC-58A3A58F658D}" dt="2023-11-14T02:57:19.775" v="150" actId="1076"/>
          <ac:spMkLst>
            <pc:docMk/>
            <pc:sldMk cId="400410757" sldId="3391"/>
            <ac:spMk id="18" creationId="{29E318C5-9846-4755-A9E8-FE8C4D491FF6}"/>
          </ac:spMkLst>
        </pc:spChg>
        <pc:spChg chg="mod">
          <ac:chgData name="Tzyy Ong" userId="4e42200c-9974-43c7-991d-a56060a6dffe" providerId="ADAL" clId="{B0F88B60-53FB-46DA-93CC-58A3A58F658D}" dt="2023-11-14T02:57:10.422" v="148" actId="2711"/>
          <ac:spMkLst>
            <pc:docMk/>
            <pc:sldMk cId="400410757" sldId="3391"/>
            <ac:spMk id="25" creationId="{57FC7708-34A5-4040-B55D-5DD922781C5A}"/>
          </ac:spMkLst>
        </pc:spChg>
      </pc:sldChg>
      <pc:sldChg chg="modSp mod">
        <pc:chgData name="Tzyy Ong" userId="4e42200c-9974-43c7-991d-a56060a6dffe" providerId="ADAL" clId="{B0F88B60-53FB-46DA-93CC-58A3A58F658D}" dt="2023-11-14T02:58:19.392" v="162" actId="2711"/>
        <pc:sldMkLst>
          <pc:docMk/>
          <pc:sldMk cId="711773689" sldId="3392"/>
        </pc:sldMkLst>
        <pc:spChg chg="mod">
          <ac:chgData name="Tzyy Ong" userId="4e42200c-9974-43c7-991d-a56060a6dffe" providerId="ADAL" clId="{B0F88B60-53FB-46DA-93CC-58A3A58F658D}" dt="2023-11-14T02:44:10.639" v="9"/>
          <ac:spMkLst>
            <pc:docMk/>
            <pc:sldMk cId="711773689" sldId="3392"/>
            <ac:spMk id="3" creationId="{3FCC7F83-7B54-496E-AF17-2BE359B5B452}"/>
          </ac:spMkLst>
        </pc:spChg>
        <pc:spChg chg="mod">
          <ac:chgData name="Tzyy Ong" userId="4e42200c-9974-43c7-991d-a56060a6dffe" providerId="ADAL" clId="{B0F88B60-53FB-46DA-93CC-58A3A58F658D}" dt="2023-11-14T02:58:13.439" v="160" actId="14100"/>
          <ac:spMkLst>
            <pc:docMk/>
            <pc:sldMk cId="711773689" sldId="3392"/>
            <ac:spMk id="18" creationId="{20FD2032-46D2-4B5D-AE0C-1D93070CF549}"/>
          </ac:spMkLst>
        </pc:spChg>
        <pc:spChg chg="mod">
          <ac:chgData name="Tzyy Ong" userId="4e42200c-9974-43c7-991d-a56060a6dffe" providerId="ADAL" clId="{B0F88B60-53FB-46DA-93CC-58A3A58F658D}" dt="2023-11-14T02:58:19.392" v="162" actId="2711"/>
          <ac:spMkLst>
            <pc:docMk/>
            <pc:sldMk cId="711773689" sldId="3392"/>
            <ac:spMk id="20" creationId="{A395976F-0D4E-46E3-A1DC-6D9DA149B0A6}"/>
          </ac:spMkLst>
        </pc:spChg>
        <pc:spChg chg="mod">
          <ac:chgData name="Tzyy Ong" userId="4e42200c-9974-43c7-991d-a56060a6dffe" providerId="ADAL" clId="{B0F88B60-53FB-46DA-93CC-58A3A58F658D}" dt="2023-11-14T02:58:15.892" v="161" actId="2711"/>
          <ac:spMkLst>
            <pc:docMk/>
            <pc:sldMk cId="711773689" sldId="3392"/>
            <ac:spMk id="23" creationId="{A64A0502-5360-46DC-959E-AEC44EE8AE6C}"/>
          </ac:spMkLst>
        </pc:spChg>
      </pc:sldChg>
      <pc:sldChg chg="modSp mod">
        <pc:chgData name="Tzyy Ong" userId="4e42200c-9974-43c7-991d-a56060a6dffe" providerId="ADAL" clId="{B0F88B60-53FB-46DA-93CC-58A3A58F658D}" dt="2023-11-14T02:55:44.609" v="130" actId="2711"/>
        <pc:sldMkLst>
          <pc:docMk/>
          <pc:sldMk cId="948668176" sldId="3394"/>
        </pc:sldMkLst>
        <pc:spChg chg="mod">
          <ac:chgData name="Tzyy Ong" userId="4e42200c-9974-43c7-991d-a56060a6dffe" providerId="ADAL" clId="{B0F88B60-53FB-46DA-93CC-58A3A58F658D}" dt="2023-11-14T02:55:37.642" v="128" actId="2711"/>
          <ac:spMkLst>
            <pc:docMk/>
            <pc:sldMk cId="948668176" sldId="3394"/>
            <ac:spMk id="25" creationId="{DA4AA1A5-05D8-48E8-BE21-D95890E6E717}"/>
          </ac:spMkLst>
        </pc:spChg>
        <pc:spChg chg="mod">
          <ac:chgData name="Tzyy Ong" userId="4e42200c-9974-43c7-991d-a56060a6dffe" providerId="ADAL" clId="{B0F88B60-53FB-46DA-93CC-58A3A58F658D}" dt="2023-11-14T02:55:40.648" v="129" actId="2711"/>
          <ac:spMkLst>
            <pc:docMk/>
            <pc:sldMk cId="948668176" sldId="3394"/>
            <ac:spMk id="33" creationId="{98A5848A-4034-4633-AD7D-C6E036548B75}"/>
          </ac:spMkLst>
        </pc:spChg>
        <pc:spChg chg="mod">
          <ac:chgData name="Tzyy Ong" userId="4e42200c-9974-43c7-991d-a56060a6dffe" providerId="ADAL" clId="{B0F88B60-53FB-46DA-93CC-58A3A58F658D}" dt="2023-11-14T02:55:44.609" v="130" actId="2711"/>
          <ac:spMkLst>
            <pc:docMk/>
            <pc:sldMk cId="948668176" sldId="3394"/>
            <ac:spMk id="36" creationId="{EF6F666A-871B-445C-A477-968ED8DAF673}"/>
          </ac:spMkLst>
        </pc:spChg>
      </pc:sldChg>
      <pc:sldChg chg="modSp">
        <pc:chgData name="Tzyy Ong" userId="4e42200c-9974-43c7-991d-a56060a6dffe" providerId="ADAL" clId="{B0F88B60-53FB-46DA-93CC-58A3A58F658D}" dt="2023-11-14T02:44:10.639" v="9"/>
        <pc:sldMkLst>
          <pc:docMk/>
          <pc:sldMk cId="2560251004" sldId="3414"/>
        </pc:sldMkLst>
        <pc:spChg chg="mod">
          <ac:chgData name="Tzyy Ong" userId="4e42200c-9974-43c7-991d-a56060a6dffe" providerId="ADAL" clId="{B0F88B60-53FB-46DA-93CC-58A3A58F658D}" dt="2023-11-14T02:44:10.639" v="9"/>
          <ac:spMkLst>
            <pc:docMk/>
            <pc:sldMk cId="2560251004" sldId="3414"/>
            <ac:spMk id="7" creationId="{FF97AC21-621A-D846-A39F-1974848E7B8E}"/>
          </ac:spMkLst>
        </pc:spChg>
      </pc:sldChg>
      <pc:sldChg chg="modSp mod chgLayout">
        <pc:chgData name="Tzyy Ong" userId="4e42200c-9974-43c7-991d-a56060a6dffe" providerId="ADAL" clId="{B0F88B60-53FB-46DA-93CC-58A3A58F658D}" dt="2023-11-14T02:45:16.796" v="16" actId="700"/>
        <pc:sldMkLst>
          <pc:docMk/>
          <pc:sldMk cId="675967627" sldId="4621"/>
        </pc:sldMkLst>
        <pc:spChg chg="mod ord">
          <ac:chgData name="Tzyy Ong" userId="4e42200c-9974-43c7-991d-a56060a6dffe" providerId="ADAL" clId="{B0F88B60-53FB-46DA-93CC-58A3A58F658D}" dt="2023-11-14T02:45:16.796" v="16" actId="700"/>
          <ac:spMkLst>
            <pc:docMk/>
            <pc:sldMk cId="675967627" sldId="4621"/>
            <ac:spMk id="2" creationId="{F3F96B04-E74D-4E7D-86CA-FA8C542C6A00}"/>
          </ac:spMkLst>
        </pc:spChg>
        <pc:spChg chg="mod ord">
          <ac:chgData name="Tzyy Ong" userId="4e42200c-9974-43c7-991d-a56060a6dffe" providerId="ADAL" clId="{B0F88B60-53FB-46DA-93CC-58A3A58F658D}" dt="2023-11-14T02:45:16.796" v="16" actId="700"/>
          <ac:spMkLst>
            <pc:docMk/>
            <pc:sldMk cId="675967627" sldId="4621"/>
            <ac:spMk id="3" creationId="{17384A9D-BD1B-482D-C28A-3F83562EDF00}"/>
          </ac:spMkLst>
        </pc:spChg>
        <pc:spChg chg="mod ord">
          <ac:chgData name="Tzyy Ong" userId="4e42200c-9974-43c7-991d-a56060a6dffe" providerId="ADAL" clId="{B0F88B60-53FB-46DA-93CC-58A3A58F658D}" dt="2023-11-14T02:45:16.796" v="16" actId="700"/>
          <ac:spMkLst>
            <pc:docMk/>
            <pc:sldMk cId="675967627" sldId="4621"/>
            <ac:spMk id="5" creationId="{2A2BC064-F69C-33EB-6640-432B90657A94}"/>
          </ac:spMkLst>
        </pc:spChg>
      </pc:sldChg>
      <pc:sldChg chg="modSp mod modClrScheme chgLayout">
        <pc:chgData name="Tzyy Ong" userId="4e42200c-9974-43c7-991d-a56060a6dffe" providerId="ADAL" clId="{B0F88B60-53FB-46DA-93CC-58A3A58F658D}" dt="2023-11-14T02:43:53.100" v="5" actId="700"/>
        <pc:sldMkLst>
          <pc:docMk/>
          <pc:sldMk cId="1317198756" sldId="4753"/>
        </pc:sldMkLst>
        <pc:spChg chg="mod ord">
          <ac:chgData name="Tzyy Ong" userId="4e42200c-9974-43c7-991d-a56060a6dffe" providerId="ADAL" clId="{B0F88B60-53FB-46DA-93CC-58A3A58F658D}" dt="2023-11-14T02:43:53.100" v="5" actId="700"/>
          <ac:spMkLst>
            <pc:docMk/>
            <pc:sldMk cId="1317198756" sldId="4753"/>
            <ac:spMk id="5" creationId="{E588C69A-7510-5356-BD7B-99DC9791588F}"/>
          </ac:spMkLst>
        </pc:spChg>
      </pc:sldChg>
      <pc:sldChg chg="modSp mod">
        <pc:chgData name="Tzyy Ong" userId="4e42200c-9974-43c7-991d-a56060a6dffe" providerId="ADAL" clId="{B0F88B60-53FB-46DA-93CC-58A3A58F658D}" dt="2023-11-14T03:10:39.515" v="182" actId="113"/>
        <pc:sldMkLst>
          <pc:docMk/>
          <pc:sldMk cId="621370946" sldId="4754"/>
        </pc:sldMkLst>
        <pc:spChg chg="mod">
          <ac:chgData name="Tzyy Ong" userId="4e42200c-9974-43c7-991d-a56060a6dffe" providerId="ADAL" clId="{B0F88B60-53FB-46DA-93CC-58A3A58F658D}" dt="2023-11-14T02:51:16.959" v="74" actId="14100"/>
          <ac:spMkLst>
            <pc:docMk/>
            <pc:sldMk cId="621370946" sldId="4754"/>
            <ac:spMk id="2" creationId="{0DB707E5-2B75-AFB4-4A05-090124825E17}"/>
          </ac:spMkLst>
        </pc:spChg>
        <pc:spChg chg="mod">
          <ac:chgData name="Tzyy Ong" userId="4e42200c-9974-43c7-991d-a56060a6dffe" providerId="ADAL" clId="{B0F88B60-53FB-46DA-93CC-58A3A58F658D}" dt="2023-11-14T03:10:39.515" v="182" actId="113"/>
          <ac:spMkLst>
            <pc:docMk/>
            <pc:sldMk cId="621370946" sldId="4754"/>
            <ac:spMk id="6" creationId="{F183903D-7300-45CF-A638-818A46A7190A}"/>
          </ac:spMkLst>
        </pc:spChg>
        <pc:spChg chg="mod">
          <ac:chgData name="Tzyy Ong" userId="4e42200c-9974-43c7-991d-a56060a6dffe" providerId="ADAL" clId="{B0F88B60-53FB-46DA-93CC-58A3A58F658D}" dt="2023-11-14T02:51:16.959" v="74" actId="14100"/>
          <ac:spMkLst>
            <pc:docMk/>
            <pc:sldMk cId="621370946" sldId="4754"/>
            <ac:spMk id="9" creationId="{3AFB49E3-B366-45B8-AC84-951EE66863FC}"/>
          </ac:spMkLst>
        </pc:spChg>
        <pc:spChg chg="mod">
          <ac:chgData name="Tzyy Ong" userId="4e42200c-9974-43c7-991d-a56060a6dffe" providerId="ADAL" clId="{B0F88B60-53FB-46DA-93CC-58A3A58F658D}" dt="2023-11-14T02:51:16.959" v="74" actId="14100"/>
          <ac:spMkLst>
            <pc:docMk/>
            <pc:sldMk cId="621370946" sldId="4754"/>
            <ac:spMk id="11" creationId="{38F5D8F2-569F-45AB-B1F5-319B7DBE6E10}"/>
          </ac:spMkLst>
        </pc:spChg>
        <pc:spChg chg="mod">
          <ac:chgData name="Tzyy Ong" userId="4e42200c-9974-43c7-991d-a56060a6dffe" providerId="ADAL" clId="{B0F88B60-53FB-46DA-93CC-58A3A58F658D}" dt="2023-11-14T02:51:16.959" v="74" actId="14100"/>
          <ac:spMkLst>
            <pc:docMk/>
            <pc:sldMk cId="621370946" sldId="4754"/>
            <ac:spMk id="12" creationId="{A307B347-7FE2-4E96-B7F9-7EE070ECFD28}"/>
          </ac:spMkLst>
        </pc:spChg>
        <pc:spChg chg="mod">
          <ac:chgData name="Tzyy Ong" userId="4e42200c-9974-43c7-991d-a56060a6dffe" providerId="ADAL" clId="{B0F88B60-53FB-46DA-93CC-58A3A58F658D}" dt="2023-11-14T02:51:16.959" v="74" actId="14100"/>
          <ac:spMkLst>
            <pc:docMk/>
            <pc:sldMk cId="621370946" sldId="4754"/>
            <ac:spMk id="13" creationId="{5F7E45B5-C8BB-435B-8985-4875DB2EA21B}"/>
          </ac:spMkLst>
        </pc:spChg>
        <pc:picChg chg="mod">
          <ac:chgData name="Tzyy Ong" userId="4e42200c-9974-43c7-991d-a56060a6dffe" providerId="ADAL" clId="{B0F88B60-53FB-46DA-93CC-58A3A58F658D}" dt="2023-11-14T02:51:19.071" v="75" actId="1076"/>
          <ac:picMkLst>
            <pc:docMk/>
            <pc:sldMk cId="621370946" sldId="4754"/>
            <ac:picMk id="3" creationId="{3C97F32C-3582-412A-9A0D-95A48A9707AE}"/>
          </ac:picMkLst>
        </pc:picChg>
      </pc:sldChg>
      <pc:sldChg chg="modSp mod">
        <pc:chgData name="Tzyy Ong" userId="4e42200c-9974-43c7-991d-a56060a6dffe" providerId="ADAL" clId="{B0F88B60-53FB-46DA-93CC-58A3A58F658D}" dt="2023-11-14T03:10:17.199" v="175"/>
        <pc:sldMkLst>
          <pc:docMk/>
          <pc:sldMk cId="134573048" sldId="4755"/>
        </pc:sldMkLst>
        <pc:spChg chg="mod">
          <ac:chgData name="Tzyy Ong" userId="4e42200c-9974-43c7-991d-a56060a6dffe" providerId="ADAL" clId="{B0F88B60-53FB-46DA-93CC-58A3A58F658D}" dt="2023-11-14T03:10:17.199" v="175"/>
          <ac:spMkLst>
            <pc:docMk/>
            <pc:sldMk cId="134573048" sldId="4755"/>
            <ac:spMk id="21" creationId="{FAD8B266-B12E-4D27-918B-CB514AAB4AD5}"/>
          </ac:spMkLst>
        </pc:spChg>
        <pc:spChg chg="mod">
          <ac:chgData name="Tzyy Ong" userId="4e42200c-9974-43c7-991d-a56060a6dffe" providerId="ADAL" clId="{B0F88B60-53FB-46DA-93CC-58A3A58F658D}" dt="2023-11-14T02:52:04.531" v="88" actId="2711"/>
          <ac:spMkLst>
            <pc:docMk/>
            <pc:sldMk cId="134573048" sldId="4755"/>
            <ac:spMk id="22" creationId="{58778E11-95AB-4FA0-8C1B-7EEB76211235}"/>
          </ac:spMkLst>
        </pc:spChg>
        <pc:spChg chg="mod">
          <ac:chgData name="Tzyy Ong" userId="4e42200c-9974-43c7-991d-a56060a6dffe" providerId="ADAL" clId="{B0F88B60-53FB-46DA-93CC-58A3A58F658D}" dt="2023-11-14T02:52:19.417" v="92" actId="113"/>
          <ac:spMkLst>
            <pc:docMk/>
            <pc:sldMk cId="134573048" sldId="4755"/>
            <ac:spMk id="24" creationId="{51F81385-08B4-4DD8-8878-2F081427DADA}"/>
          </ac:spMkLst>
        </pc:spChg>
        <pc:spChg chg="mod">
          <ac:chgData name="Tzyy Ong" userId="4e42200c-9974-43c7-991d-a56060a6dffe" providerId="ADAL" clId="{B0F88B60-53FB-46DA-93CC-58A3A58F658D}" dt="2023-11-14T02:52:10.258" v="90" actId="2711"/>
          <ac:spMkLst>
            <pc:docMk/>
            <pc:sldMk cId="134573048" sldId="4755"/>
            <ac:spMk id="26" creationId="{7EE2D365-1920-4C5A-A79F-8B9A956D99AE}"/>
          </ac:spMkLst>
        </pc:spChg>
        <pc:grpChg chg="mod">
          <ac:chgData name="Tzyy Ong" userId="4e42200c-9974-43c7-991d-a56060a6dffe" providerId="ADAL" clId="{B0F88B60-53FB-46DA-93CC-58A3A58F658D}" dt="2023-11-14T02:51:57.070" v="87" actId="1076"/>
          <ac:grpSpMkLst>
            <pc:docMk/>
            <pc:sldMk cId="134573048" sldId="4755"/>
            <ac:grpSpMk id="2" creationId="{A2E619A1-D408-4E68-934A-A1CD68335D35}"/>
          </ac:grpSpMkLst>
        </pc:grpChg>
        <pc:grpChg chg="mod">
          <ac:chgData name="Tzyy Ong" userId="4e42200c-9974-43c7-991d-a56060a6dffe" providerId="ADAL" clId="{B0F88B60-53FB-46DA-93CC-58A3A58F658D}" dt="2023-11-14T02:51:50.736" v="85" actId="1076"/>
          <ac:grpSpMkLst>
            <pc:docMk/>
            <pc:sldMk cId="134573048" sldId="4755"/>
            <ac:grpSpMk id="4" creationId="{80F8424C-4057-4D74-AE11-CDA8D2BAA1B4}"/>
          </ac:grpSpMkLst>
        </pc:grpChg>
        <pc:grpChg chg="mod">
          <ac:chgData name="Tzyy Ong" userId="4e42200c-9974-43c7-991d-a56060a6dffe" providerId="ADAL" clId="{B0F88B60-53FB-46DA-93CC-58A3A58F658D}" dt="2023-11-14T02:51:50.736" v="85" actId="1076"/>
          <ac:grpSpMkLst>
            <pc:docMk/>
            <pc:sldMk cId="134573048" sldId="4755"/>
            <ac:grpSpMk id="5" creationId="{3F56951C-7820-4E68-8C0F-E22D53A3DE4A}"/>
          </ac:grpSpMkLst>
        </pc:grpChg>
        <pc:picChg chg="mod">
          <ac:chgData name="Tzyy Ong" userId="4e42200c-9974-43c7-991d-a56060a6dffe" providerId="ADAL" clId="{B0F88B60-53FB-46DA-93CC-58A3A58F658D}" dt="2023-11-14T02:51:50.736" v="85" actId="1076"/>
          <ac:picMkLst>
            <pc:docMk/>
            <pc:sldMk cId="134573048" sldId="4755"/>
            <ac:picMk id="3" creationId="{8DF101A9-7ED1-41F6-BF1C-F480AD6B310D}"/>
          </ac:picMkLst>
        </pc:picChg>
      </pc:sldChg>
      <pc:sldChg chg="modSp mod">
        <pc:chgData name="Tzyy Ong" userId="4e42200c-9974-43c7-991d-a56060a6dffe" providerId="ADAL" clId="{B0F88B60-53FB-46DA-93CC-58A3A58F658D}" dt="2023-11-14T03:10:54.646" v="185" actId="113"/>
        <pc:sldMkLst>
          <pc:docMk/>
          <pc:sldMk cId="1311891248" sldId="4756"/>
        </pc:sldMkLst>
        <pc:spChg chg="mod">
          <ac:chgData name="Tzyy Ong" userId="4e42200c-9974-43c7-991d-a56060a6dffe" providerId="ADAL" clId="{B0F88B60-53FB-46DA-93CC-58A3A58F658D}" dt="2023-11-14T03:10:54.646" v="185" actId="113"/>
          <ac:spMkLst>
            <pc:docMk/>
            <pc:sldMk cId="1311891248" sldId="4756"/>
            <ac:spMk id="21" creationId="{FAD8B266-B12E-4D27-918B-CB514AAB4AD5}"/>
          </ac:spMkLst>
        </pc:spChg>
        <pc:spChg chg="mod">
          <ac:chgData name="Tzyy Ong" userId="4e42200c-9974-43c7-991d-a56060a6dffe" providerId="ADAL" clId="{B0F88B60-53FB-46DA-93CC-58A3A58F658D}" dt="2023-11-14T02:53:00.682" v="101" actId="2711"/>
          <ac:spMkLst>
            <pc:docMk/>
            <pc:sldMk cId="1311891248" sldId="4756"/>
            <ac:spMk id="22" creationId="{58778E11-95AB-4FA0-8C1B-7EEB76211235}"/>
          </ac:spMkLst>
        </pc:spChg>
        <pc:spChg chg="mod">
          <ac:chgData name="Tzyy Ong" userId="4e42200c-9974-43c7-991d-a56060a6dffe" providerId="ADAL" clId="{B0F88B60-53FB-46DA-93CC-58A3A58F658D}" dt="2023-11-14T02:53:04.090" v="102" actId="2711"/>
          <ac:spMkLst>
            <pc:docMk/>
            <pc:sldMk cId="1311891248" sldId="4756"/>
            <ac:spMk id="24" creationId="{51F81385-08B4-4DD8-8878-2F081427DADA}"/>
          </ac:spMkLst>
        </pc:spChg>
        <pc:grpChg chg="mod">
          <ac:chgData name="Tzyy Ong" userId="4e42200c-9974-43c7-991d-a56060a6dffe" providerId="ADAL" clId="{B0F88B60-53FB-46DA-93CC-58A3A58F658D}" dt="2023-11-14T02:52:56.947" v="100" actId="1076"/>
          <ac:grpSpMkLst>
            <pc:docMk/>
            <pc:sldMk cId="1311891248" sldId="4756"/>
            <ac:grpSpMk id="3" creationId="{A60E1BE7-BC41-4844-AAA4-6409554E7635}"/>
          </ac:grpSpMkLst>
        </pc:grpChg>
        <pc:grpChg chg="mod">
          <ac:chgData name="Tzyy Ong" userId="4e42200c-9974-43c7-991d-a56060a6dffe" providerId="ADAL" clId="{B0F88B60-53FB-46DA-93CC-58A3A58F658D}" dt="2023-11-14T02:52:56.947" v="100" actId="1076"/>
          <ac:grpSpMkLst>
            <pc:docMk/>
            <pc:sldMk cId="1311891248" sldId="4756"/>
            <ac:grpSpMk id="5" creationId="{49727C51-D422-4F37-815D-CF9AE4616986}"/>
          </ac:grpSpMkLst>
        </pc:grpChg>
        <pc:picChg chg="mod">
          <ac:chgData name="Tzyy Ong" userId="4e42200c-9974-43c7-991d-a56060a6dffe" providerId="ADAL" clId="{B0F88B60-53FB-46DA-93CC-58A3A58F658D}" dt="2023-11-14T02:52:56.947" v="100" actId="1076"/>
          <ac:picMkLst>
            <pc:docMk/>
            <pc:sldMk cId="1311891248" sldId="4756"/>
            <ac:picMk id="4" creationId="{ADA98BF1-65DE-4046-A202-126A7CF55293}"/>
          </ac:picMkLst>
        </pc:picChg>
      </pc:sldChg>
      <pc:sldChg chg="modSp mod">
        <pc:chgData name="Tzyy Ong" userId="4e42200c-9974-43c7-991d-a56060a6dffe" providerId="ADAL" clId="{B0F88B60-53FB-46DA-93CC-58A3A58F658D}" dt="2023-11-14T03:11:03.484" v="188" actId="113"/>
        <pc:sldMkLst>
          <pc:docMk/>
          <pc:sldMk cId="1270349268" sldId="4757"/>
        </pc:sldMkLst>
        <pc:spChg chg="mod">
          <ac:chgData name="Tzyy Ong" userId="4e42200c-9974-43c7-991d-a56060a6dffe" providerId="ADAL" clId="{B0F88B60-53FB-46DA-93CC-58A3A58F658D}" dt="2023-11-14T03:11:03.484" v="188" actId="113"/>
          <ac:spMkLst>
            <pc:docMk/>
            <pc:sldMk cId="1270349268" sldId="4757"/>
            <ac:spMk id="21" creationId="{FAD8B266-B12E-4D27-918B-CB514AAB4AD5}"/>
          </ac:spMkLst>
        </pc:spChg>
        <pc:spChg chg="mod">
          <ac:chgData name="Tzyy Ong" userId="4e42200c-9974-43c7-991d-a56060a6dffe" providerId="ADAL" clId="{B0F88B60-53FB-46DA-93CC-58A3A58F658D}" dt="2023-11-14T02:53:32.785" v="111" actId="2711"/>
          <ac:spMkLst>
            <pc:docMk/>
            <pc:sldMk cId="1270349268" sldId="4757"/>
            <ac:spMk id="22" creationId="{58778E11-95AB-4FA0-8C1B-7EEB76211235}"/>
          </ac:spMkLst>
        </pc:spChg>
        <pc:spChg chg="mod">
          <ac:chgData name="Tzyy Ong" userId="4e42200c-9974-43c7-991d-a56060a6dffe" providerId="ADAL" clId="{B0F88B60-53FB-46DA-93CC-58A3A58F658D}" dt="2023-11-14T02:53:35.941" v="112" actId="2711"/>
          <ac:spMkLst>
            <pc:docMk/>
            <pc:sldMk cId="1270349268" sldId="4757"/>
            <ac:spMk id="24" creationId="{51F81385-08B4-4DD8-8878-2F081427DADA}"/>
          </ac:spMkLst>
        </pc:spChg>
        <pc:grpChg chg="mod">
          <ac:chgData name="Tzyy Ong" userId="4e42200c-9974-43c7-991d-a56060a6dffe" providerId="ADAL" clId="{B0F88B60-53FB-46DA-93CC-58A3A58F658D}" dt="2023-11-14T02:53:29.872" v="110" actId="1076"/>
          <ac:grpSpMkLst>
            <pc:docMk/>
            <pc:sldMk cId="1270349268" sldId="4757"/>
            <ac:grpSpMk id="2" creationId="{B0E8CD5B-E669-43C7-B51E-65B662E4224E}"/>
          </ac:grpSpMkLst>
        </pc:grpChg>
        <pc:grpChg chg="mod">
          <ac:chgData name="Tzyy Ong" userId="4e42200c-9974-43c7-991d-a56060a6dffe" providerId="ADAL" clId="{B0F88B60-53FB-46DA-93CC-58A3A58F658D}" dt="2023-11-14T02:53:29.872" v="110" actId="1076"/>
          <ac:grpSpMkLst>
            <pc:docMk/>
            <pc:sldMk cId="1270349268" sldId="4757"/>
            <ac:grpSpMk id="4" creationId="{121F0178-BCB8-4873-BF88-9AEE99CC6F04}"/>
          </ac:grpSpMkLst>
        </pc:grpChg>
        <pc:picChg chg="mod">
          <ac:chgData name="Tzyy Ong" userId="4e42200c-9974-43c7-991d-a56060a6dffe" providerId="ADAL" clId="{B0F88B60-53FB-46DA-93CC-58A3A58F658D}" dt="2023-11-14T02:53:29.872" v="110" actId="1076"/>
          <ac:picMkLst>
            <pc:docMk/>
            <pc:sldMk cId="1270349268" sldId="4757"/>
            <ac:picMk id="3" creationId="{B98A2020-A138-484D-BF3D-211D301C83F9}"/>
          </ac:picMkLst>
        </pc:picChg>
      </pc:sldChg>
      <pc:sldChg chg="modSp mod">
        <pc:chgData name="Tzyy Ong" userId="4e42200c-9974-43c7-991d-a56060a6dffe" providerId="ADAL" clId="{B0F88B60-53FB-46DA-93CC-58A3A58F658D}" dt="2023-11-14T03:11:13.898" v="191" actId="207"/>
        <pc:sldMkLst>
          <pc:docMk/>
          <pc:sldMk cId="1164758869" sldId="4758"/>
        </pc:sldMkLst>
        <pc:spChg chg="mod">
          <ac:chgData name="Tzyy Ong" userId="4e42200c-9974-43c7-991d-a56060a6dffe" providerId="ADAL" clId="{B0F88B60-53FB-46DA-93CC-58A3A58F658D}" dt="2023-11-14T03:11:13.898" v="191" actId="207"/>
          <ac:spMkLst>
            <pc:docMk/>
            <pc:sldMk cId="1164758869" sldId="4758"/>
            <ac:spMk id="7" creationId="{92FE82FF-F17C-4EE7-8BA8-6C00FBC78777}"/>
          </ac:spMkLst>
        </pc:spChg>
        <pc:spChg chg="mod">
          <ac:chgData name="Tzyy Ong" userId="4e42200c-9974-43c7-991d-a56060a6dffe" providerId="ADAL" clId="{B0F88B60-53FB-46DA-93CC-58A3A58F658D}" dt="2023-11-14T02:54:10.639" v="120" actId="2711"/>
          <ac:spMkLst>
            <pc:docMk/>
            <pc:sldMk cId="1164758869" sldId="4758"/>
            <ac:spMk id="8" creationId="{BD9E8A7C-BB9D-4D3A-B55A-648593BD443C}"/>
          </ac:spMkLst>
        </pc:spChg>
        <pc:spChg chg="mod">
          <ac:chgData name="Tzyy Ong" userId="4e42200c-9974-43c7-991d-a56060a6dffe" providerId="ADAL" clId="{B0F88B60-53FB-46DA-93CC-58A3A58F658D}" dt="2023-11-14T02:54:14.126" v="121" actId="2711"/>
          <ac:spMkLst>
            <pc:docMk/>
            <pc:sldMk cId="1164758869" sldId="4758"/>
            <ac:spMk id="9" creationId="{7710A193-3A89-4852-A058-138D4F01DC12}"/>
          </ac:spMkLst>
        </pc:spChg>
        <pc:spChg chg="mod">
          <ac:chgData name="Tzyy Ong" userId="4e42200c-9974-43c7-991d-a56060a6dffe" providerId="ADAL" clId="{B0F88B60-53FB-46DA-93CC-58A3A58F658D}" dt="2023-11-14T02:54:17.609" v="122" actId="2711"/>
          <ac:spMkLst>
            <pc:docMk/>
            <pc:sldMk cId="1164758869" sldId="4758"/>
            <ac:spMk id="13" creationId="{B0237876-D30F-4532-BF8E-0A7E97746F41}"/>
          </ac:spMkLst>
        </pc:spChg>
        <pc:grpChg chg="mod">
          <ac:chgData name="Tzyy Ong" userId="4e42200c-9974-43c7-991d-a56060a6dffe" providerId="ADAL" clId="{B0F88B60-53FB-46DA-93CC-58A3A58F658D}" dt="2023-11-14T02:54:07.765" v="119" actId="1076"/>
          <ac:grpSpMkLst>
            <pc:docMk/>
            <pc:sldMk cId="1164758869" sldId="4758"/>
            <ac:grpSpMk id="2" creationId="{66C0F5FB-046C-401A-AD09-CF56207D180A}"/>
          </ac:grpSpMkLst>
        </pc:grpChg>
        <pc:grpChg chg="mod">
          <ac:chgData name="Tzyy Ong" userId="4e42200c-9974-43c7-991d-a56060a6dffe" providerId="ADAL" clId="{B0F88B60-53FB-46DA-93CC-58A3A58F658D}" dt="2023-11-14T02:54:07.765" v="119" actId="1076"/>
          <ac:grpSpMkLst>
            <pc:docMk/>
            <pc:sldMk cId="1164758869" sldId="4758"/>
            <ac:grpSpMk id="5" creationId="{000C2AA4-20C3-42D4-BABA-DDC49225E2F3}"/>
          </ac:grpSpMkLst>
        </pc:grpChg>
        <pc:grpChg chg="mod">
          <ac:chgData name="Tzyy Ong" userId="4e42200c-9974-43c7-991d-a56060a6dffe" providerId="ADAL" clId="{B0F88B60-53FB-46DA-93CC-58A3A58F658D}" dt="2023-11-14T02:54:07.765" v="119" actId="1076"/>
          <ac:grpSpMkLst>
            <pc:docMk/>
            <pc:sldMk cId="1164758869" sldId="4758"/>
            <ac:grpSpMk id="15" creationId="{96EADFC2-F936-4F15-869E-077A4AFE2816}"/>
          </ac:grpSpMkLst>
        </pc:grpChg>
        <pc:picChg chg="mod">
          <ac:chgData name="Tzyy Ong" userId="4e42200c-9974-43c7-991d-a56060a6dffe" providerId="ADAL" clId="{B0F88B60-53FB-46DA-93CC-58A3A58F658D}" dt="2023-11-14T02:54:07.765" v="119" actId="1076"/>
          <ac:picMkLst>
            <pc:docMk/>
            <pc:sldMk cId="1164758869" sldId="4758"/>
            <ac:picMk id="4" creationId="{B7327810-DFB5-4A25-9BD5-65135EDC5CAC}"/>
          </ac:picMkLst>
        </pc:picChg>
      </pc:sldChg>
      <pc:sldChg chg="modSp mod">
        <pc:chgData name="Tzyy Ong" userId="4e42200c-9974-43c7-991d-a56060a6dffe" providerId="ADAL" clId="{B0F88B60-53FB-46DA-93CC-58A3A58F658D}" dt="2023-11-14T02:55:05.443" v="127" actId="552"/>
        <pc:sldMkLst>
          <pc:docMk/>
          <pc:sldMk cId="1242570429" sldId="4759"/>
        </pc:sldMkLst>
        <pc:spChg chg="mod">
          <ac:chgData name="Tzyy Ong" userId="4e42200c-9974-43c7-991d-a56060a6dffe" providerId="ADAL" clId="{B0F88B60-53FB-46DA-93CC-58A3A58F658D}" dt="2023-11-14T02:55:05.443" v="127" actId="552"/>
          <ac:spMkLst>
            <pc:docMk/>
            <pc:sldMk cId="1242570429" sldId="4759"/>
            <ac:spMk id="25" creationId="{DA4AA1A5-05D8-48E8-BE21-D95890E6E717}"/>
          </ac:spMkLst>
        </pc:spChg>
        <pc:spChg chg="mod">
          <ac:chgData name="Tzyy Ong" userId="4e42200c-9974-43c7-991d-a56060a6dffe" providerId="ADAL" clId="{B0F88B60-53FB-46DA-93CC-58A3A58F658D}" dt="2023-11-14T02:54:46.633" v="123" actId="2711"/>
          <ac:spMkLst>
            <pc:docMk/>
            <pc:sldMk cId="1242570429" sldId="4759"/>
            <ac:spMk id="33" creationId="{98A5848A-4034-4633-AD7D-C6E036548B75}"/>
          </ac:spMkLst>
        </pc:spChg>
        <pc:spChg chg="mod">
          <ac:chgData name="Tzyy Ong" userId="4e42200c-9974-43c7-991d-a56060a6dffe" providerId="ADAL" clId="{B0F88B60-53FB-46DA-93CC-58A3A58F658D}" dt="2023-11-14T02:55:05.443" v="127" actId="552"/>
          <ac:spMkLst>
            <pc:docMk/>
            <pc:sldMk cId="1242570429" sldId="4759"/>
            <ac:spMk id="36" creationId="{EF6F666A-871B-445C-A477-968ED8DAF673}"/>
          </ac:spMkLst>
        </pc:spChg>
        <pc:grpChg chg="mod">
          <ac:chgData name="Tzyy Ong" userId="4e42200c-9974-43c7-991d-a56060a6dffe" providerId="ADAL" clId="{B0F88B60-53FB-46DA-93CC-58A3A58F658D}" dt="2023-11-14T02:55:05.443" v="127" actId="552"/>
          <ac:grpSpMkLst>
            <pc:docMk/>
            <pc:sldMk cId="1242570429" sldId="4759"/>
            <ac:grpSpMk id="7" creationId="{0FA925F9-88AE-479D-9465-7487CC15FC9E}"/>
          </ac:grpSpMkLst>
        </pc:grpChg>
        <pc:picChg chg="mod">
          <ac:chgData name="Tzyy Ong" userId="4e42200c-9974-43c7-991d-a56060a6dffe" providerId="ADAL" clId="{B0F88B60-53FB-46DA-93CC-58A3A58F658D}" dt="2023-11-14T02:54:46.633" v="123" actId="2711"/>
          <ac:picMkLst>
            <pc:docMk/>
            <pc:sldMk cId="1242570429" sldId="4759"/>
            <ac:picMk id="3" creationId="{DF813434-D8F7-4320-80DE-53810A25269D}"/>
          </ac:picMkLst>
        </pc:picChg>
      </pc:sldChg>
      <pc:sldChg chg="modSp mod modClrScheme chgLayout">
        <pc:chgData name="Tzyy Ong" userId="4e42200c-9974-43c7-991d-a56060a6dffe" providerId="ADAL" clId="{B0F88B60-53FB-46DA-93CC-58A3A58F658D}" dt="2023-11-14T02:43:47.712" v="4" actId="700"/>
        <pc:sldMkLst>
          <pc:docMk/>
          <pc:sldMk cId="3716508115" sldId="4760"/>
        </pc:sldMkLst>
        <pc:spChg chg="mod ord">
          <ac:chgData name="Tzyy Ong" userId="4e42200c-9974-43c7-991d-a56060a6dffe" providerId="ADAL" clId="{B0F88B60-53FB-46DA-93CC-58A3A58F658D}" dt="2023-11-14T02:43:47.712" v="4" actId="700"/>
          <ac:spMkLst>
            <pc:docMk/>
            <pc:sldMk cId="3716508115" sldId="4760"/>
            <ac:spMk id="5" creationId="{E588C69A-7510-5356-BD7B-99DC9791588F}"/>
          </ac:spMkLst>
        </pc:spChg>
      </pc:sldChg>
      <pc:sldChg chg="modSp mod modClrScheme chgLayout">
        <pc:chgData name="Tzyy Ong" userId="4e42200c-9974-43c7-991d-a56060a6dffe" providerId="ADAL" clId="{B0F88B60-53FB-46DA-93CC-58A3A58F658D}" dt="2023-11-14T02:43:43.395" v="3" actId="700"/>
        <pc:sldMkLst>
          <pc:docMk/>
          <pc:sldMk cId="2453466802" sldId="4761"/>
        </pc:sldMkLst>
        <pc:spChg chg="mod ord">
          <ac:chgData name="Tzyy Ong" userId="4e42200c-9974-43c7-991d-a56060a6dffe" providerId="ADAL" clId="{B0F88B60-53FB-46DA-93CC-58A3A58F658D}" dt="2023-11-14T02:43:43.395" v="3" actId="700"/>
          <ac:spMkLst>
            <pc:docMk/>
            <pc:sldMk cId="2453466802" sldId="4761"/>
            <ac:spMk id="5" creationId="{E588C69A-7510-5356-BD7B-99DC9791588F}"/>
          </ac:spMkLst>
        </pc:spChg>
      </pc:sldChg>
      <pc:sldChg chg="modSp mod">
        <pc:chgData name="Tzyy Ong" userId="4e42200c-9974-43c7-991d-a56060a6dffe" providerId="ADAL" clId="{B0F88B60-53FB-46DA-93CC-58A3A58F658D}" dt="2023-11-14T02:49:24.992" v="50" actId="14100"/>
        <pc:sldMkLst>
          <pc:docMk/>
          <pc:sldMk cId="1523853252" sldId="4762"/>
        </pc:sldMkLst>
        <pc:spChg chg="mod">
          <ac:chgData name="Tzyy Ong" userId="4e42200c-9974-43c7-991d-a56060a6dffe" providerId="ADAL" clId="{B0F88B60-53FB-46DA-93CC-58A3A58F658D}" dt="2023-11-14T02:44:10.639" v="9"/>
          <ac:spMkLst>
            <pc:docMk/>
            <pc:sldMk cId="1523853252" sldId="4762"/>
            <ac:spMk id="3" creationId="{2835708E-2B17-73CF-C571-A97C75089361}"/>
          </ac:spMkLst>
        </pc:spChg>
        <pc:spChg chg="mod">
          <ac:chgData name="Tzyy Ong" userId="4e42200c-9974-43c7-991d-a56060a6dffe" providerId="ADAL" clId="{B0F88B60-53FB-46DA-93CC-58A3A58F658D}" dt="2023-11-14T02:49:24.992" v="50" actId="14100"/>
          <ac:spMkLst>
            <pc:docMk/>
            <pc:sldMk cId="1523853252" sldId="4762"/>
            <ac:spMk id="4" creationId="{EFFC5F84-3504-C102-999D-3012495FBADB}"/>
          </ac:spMkLst>
        </pc:spChg>
        <pc:spChg chg="mod">
          <ac:chgData name="Tzyy Ong" userId="4e42200c-9974-43c7-991d-a56060a6dffe" providerId="ADAL" clId="{B0F88B60-53FB-46DA-93CC-58A3A58F658D}" dt="2023-11-14T02:49:16.101" v="48" actId="1076"/>
          <ac:spMkLst>
            <pc:docMk/>
            <pc:sldMk cId="1523853252" sldId="4762"/>
            <ac:spMk id="5" creationId="{E2AF9C72-F995-BAF7-9196-E3F2F348FB21}"/>
          </ac:spMkLst>
        </pc:spChg>
        <pc:picChg chg="mod">
          <ac:chgData name="Tzyy Ong" userId="4e42200c-9974-43c7-991d-a56060a6dffe" providerId="ADAL" clId="{B0F88B60-53FB-46DA-93CC-58A3A58F658D}" dt="2023-11-14T02:49:09.501" v="45" actId="14861"/>
          <ac:picMkLst>
            <pc:docMk/>
            <pc:sldMk cId="1523853252" sldId="4762"/>
            <ac:picMk id="1026" creationId="{A95DD316-E667-9C70-C5EB-7DB15B1D01E1}"/>
          </ac:picMkLst>
        </pc:picChg>
      </pc:sldChg>
      <pc:sldChg chg="modSp mod">
        <pc:chgData name="Tzyy Ong" userId="4e42200c-9974-43c7-991d-a56060a6dffe" providerId="ADAL" clId="{B0F88B60-53FB-46DA-93CC-58A3A58F658D}" dt="2023-11-14T02:50:20.214" v="60" actId="14861"/>
        <pc:sldMkLst>
          <pc:docMk/>
          <pc:sldMk cId="3723150608" sldId="4763"/>
        </pc:sldMkLst>
        <pc:spChg chg="mod">
          <ac:chgData name="Tzyy Ong" userId="4e42200c-9974-43c7-991d-a56060a6dffe" providerId="ADAL" clId="{B0F88B60-53FB-46DA-93CC-58A3A58F658D}" dt="2023-11-14T02:49:40.534" v="51" actId="2711"/>
          <ac:spMkLst>
            <pc:docMk/>
            <pc:sldMk cId="3723150608" sldId="4763"/>
            <ac:spMk id="3" creationId="{7C963F90-5EDE-7C9F-8DAD-FF121120AB5B}"/>
          </ac:spMkLst>
        </pc:spChg>
        <pc:spChg chg="mod">
          <ac:chgData name="Tzyy Ong" userId="4e42200c-9974-43c7-991d-a56060a6dffe" providerId="ADAL" clId="{B0F88B60-53FB-46DA-93CC-58A3A58F658D}" dt="2023-11-14T02:44:10.639" v="9"/>
          <ac:spMkLst>
            <pc:docMk/>
            <pc:sldMk cId="3723150608" sldId="4763"/>
            <ac:spMk id="4" creationId="{D63AD6A6-E2FD-13C0-0103-5C3FB2CCA18B}"/>
          </ac:spMkLst>
        </pc:spChg>
        <pc:spChg chg="mod">
          <ac:chgData name="Tzyy Ong" userId="4e42200c-9974-43c7-991d-a56060a6dffe" providerId="ADAL" clId="{B0F88B60-53FB-46DA-93CC-58A3A58F658D}" dt="2023-11-14T02:49:44.959" v="52" actId="2711"/>
          <ac:spMkLst>
            <pc:docMk/>
            <pc:sldMk cId="3723150608" sldId="4763"/>
            <ac:spMk id="8" creationId="{4457EE00-61BD-BE59-7D4D-2AF496857BF7}"/>
          </ac:spMkLst>
        </pc:spChg>
        <pc:spChg chg="mod">
          <ac:chgData name="Tzyy Ong" userId="4e42200c-9974-43c7-991d-a56060a6dffe" providerId="ADAL" clId="{B0F88B60-53FB-46DA-93CC-58A3A58F658D}" dt="2023-11-14T02:50:20.214" v="60" actId="14861"/>
          <ac:spMkLst>
            <pc:docMk/>
            <pc:sldMk cId="3723150608" sldId="4763"/>
            <ac:spMk id="9" creationId="{BC56B24D-A564-40EB-4CB8-070082F049CE}"/>
          </ac:spMkLst>
        </pc:spChg>
        <pc:spChg chg="mod">
          <ac:chgData name="Tzyy Ong" userId="4e42200c-9974-43c7-991d-a56060a6dffe" providerId="ADAL" clId="{B0F88B60-53FB-46DA-93CC-58A3A58F658D}" dt="2023-11-14T02:49:48.010" v="53" actId="2711"/>
          <ac:spMkLst>
            <pc:docMk/>
            <pc:sldMk cId="3723150608" sldId="4763"/>
            <ac:spMk id="11" creationId="{A1EE38CF-BEF8-7A3B-2127-415B6055A818}"/>
          </ac:spMkLst>
        </pc:spChg>
        <pc:spChg chg="mod">
          <ac:chgData name="Tzyy Ong" userId="4e42200c-9974-43c7-991d-a56060a6dffe" providerId="ADAL" clId="{B0F88B60-53FB-46DA-93CC-58A3A58F658D}" dt="2023-11-14T02:50:14.343" v="58" actId="14861"/>
          <ac:spMkLst>
            <pc:docMk/>
            <pc:sldMk cId="3723150608" sldId="4763"/>
            <ac:spMk id="12" creationId="{EC3C92D1-AE66-CDAF-0ED2-F67CDA099812}"/>
          </ac:spMkLst>
        </pc:spChg>
        <pc:spChg chg="mod">
          <ac:chgData name="Tzyy Ong" userId="4e42200c-9974-43c7-991d-a56060a6dffe" providerId="ADAL" clId="{B0F88B60-53FB-46DA-93CC-58A3A58F658D}" dt="2023-11-14T02:49:51.266" v="54" actId="2711"/>
          <ac:spMkLst>
            <pc:docMk/>
            <pc:sldMk cId="3723150608" sldId="4763"/>
            <ac:spMk id="18" creationId="{25874FEA-F8AC-960C-F35D-1C4A2674EC48}"/>
          </ac:spMkLst>
        </pc:spChg>
        <pc:spChg chg="mod">
          <ac:chgData name="Tzyy Ong" userId="4e42200c-9974-43c7-991d-a56060a6dffe" providerId="ADAL" clId="{B0F88B60-53FB-46DA-93CC-58A3A58F658D}" dt="2023-11-14T02:50:17.827" v="59" actId="14861"/>
          <ac:spMkLst>
            <pc:docMk/>
            <pc:sldMk cId="3723150608" sldId="4763"/>
            <ac:spMk id="19" creationId="{3D1D5833-D724-ACF3-3C1A-DFE45B5F73E1}"/>
          </ac:spMkLst>
        </pc:spChg>
        <pc:spChg chg="mod">
          <ac:chgData name="Tzyy Ong" userId="4e42200c-9974-43c7-991d-a56060a6dffe" providerId="ADAL" clId="{B0F88B60-53FB-46DA-93CC-58A3A58F658D}" dt="2023-11-14T02:50:02.847" v="57" actId="207"/>
          <ac:spMkLst>
            <pc:docMk/>
            <pc:sldMk cId="3723150608" sldId="4763"/>
            <ac:spMk id="23" creationId="{CE807593-8191-CD72-CC01-EAB756B922AC}"/>
          </ac:spMkLst>
        </pc:spChg>
        <pc:spChg chg="mod">
          <ac:chgData name="Tzyy Ong" userId="4e42200c-9974-43c7-991d-a56060a6dffe" providerId="ADAL" clId="{B0F88B60-53FB-46DA-93CC-58A3A58F658D}" dt="2023-11-14T02:50:02.847" v="57" actId="207"/>
          <ac:spMkLst>
            <pc:docMk/>
            <pc:sldMk cId="3723150608" sldId="4763"/>
            <ac:spMk id="24" creationId="{FCA68E73-6CD0-6A93-C0E1-D9183EFEA6A3}"/>
          </ac:spMkLst>
        </pc:spChg>
      </pc:sldChg>
      <pc:sldChg chg="modSp mod modClrScheme chgLayout">
        <pc:chgData name="Tzyy Ong" userId="4e42200c-9974-43c7-991d-a56060a6dffe" providerId="ADAL" clId="{B0F88B60-53FB-46DA-93CC-58A3A58F658D}" dt="2023-11-14T02:43:58.381" v="6" actId="700"/>
        <pc:sldMkLst>
          <pc:docMk/>
          <pc:sldMk cId="564074175" sldId="4764"/>
        </pc:sldMkLst>
        <pc:spChg chg="mod ord">
          <ac:chgData name="Tzyy Ong" userId="4e42200c-9974-43c7-991d-a56060a6dffe" providerId="ADAL" clId="{B0F88B60-53FB-46DA-93CC-58A3A58F658D}" dt="2023-11-14T02:43:58.381" v="6" actId="700"/>
          <ac:spMkLst>
            <pc:docMk/>
            <pc:sldMk cId="564074175" sldId="4764"/>
            <ac:spMk id="5" creationId="{E588C69A-7510-5356-BD7B-99DC9791588F}"/>
          </ac:spMkLst>
        </pc:spChg>
      </pc:sldChg>
      <pc:sldChg chg="modSp mod">
        <pc:chgData name="Tzyy Ong" userId="4e42200c-9974-43c7-991d-a56060a6dffe" providerId="ADAL" clId="{B0F88B60-53FB-46DA-93CC-58A3A58F658D}" dt="2023-11-14T03:13:06.216" v="193" actId="6549"/>
        <pc:sldMkLst>
          <pc:docMk/>
          <pc:sldMk cId="1973327947" sldId="4765"/>
        </pc:sldMkLst>
        <pc:spChg chg="mod">
          <ac:chgData name="Tzyy Ong" userId="4e42200c-9974-43c7-991d-a56060a6dffe" providerId="ADAL" clId="{B0F88B60-53FB-46DA-93CC-58A3A58F658D}" dt="2023-11-14T02:44:10.639" v="9"/>
          <ac:spMkLst>
            <pc:docMk/>
            <pc:sldMk cId="1973327947" sldId="4765"/>
            <ac:spMk id="3" creationId="{0DD71523-5B62-1501-A850-475E806F1097}"/>
          </ac:spMkLst>
        </pc:spChg>
        <pc:spChg chg="mod">
          <ac:chgData name="Tzyy Ong" userId="4e42200c-9974-43c7-991d-a56060a6dffe" providerId="ADAL" clId="{B0F88B60-53FB-46DA-93CC-58A3A58F658D}" dt="2023-11-14T03:13:06.216" v="193" actId="6549"/>
          <ac:spMkLst>
            <pc:docMk/>
            <pc:sldMk cId="1973327947" sldId="4765"/>
            <ac:spMk id="4" creationId="{2A25795C-9E26-D0CF-C5B1-697C73BF30C6}"/>
          </ac:spMkLst>
        </pc:spChg>
        <pc:picChg chg="mod">
          <ac:chgData name="Tzyy Ong" userId="4e42200c-9974-43c7-991d-a56060a6dffe" providerId="ADAL" clId="{B0F88B60-53FB-46DA-93CC-58A3A58F658D}" dt="2023-11-14T02:59:24.072" v="171" actId="1076"/>
          <ac:picMkLst>
            <pc:docMk/>
            <pc:sldMk cId="1973327947" sldId="4765"/>
            <ac:picMk id="6" creationId="{B3C3AD77-F48A-6965-588B-3490F5896924}"/>
          </ac:picMkLst>
        </pc:picChg>
        <pc:picChg chg="mod">
          <ac:chgData name="Tzyy Ong" userId="4e42200c-9974-43c7-991d-a56060a6dffe" providerId="ADAL" clId="{B0F88B60-53FB-46DA-93CC-58A3A58F658D}" dt="2023-11-14T02:59:26.793" v="172" actId="1076"/>
          <ac:picMkLst>
            <pc:docMk/>
            <pc:sldMk cId="1973327947" sldId="4765"/>
            <ac:picMk id="8" creationId="{81752ADF-5D0A-6478-E593-2D142E506294}"/>
          </ac:picMkLst>
        </pc:picChg>
      </pc:sldChg>
      <pc:sldChg chg="delSp new mod modClrScheme chgLayout">
        <pc:chgData name="Tzyy Ong" userId="4e42200c-9974-43c7-991d-a56060a6dffe" providerId="ADAL" clId="{B0F88B60-53FB-46DA-93CC-58A3A58F658D}" dt="2023-11-14T02:44:04.486" v="8" actId="700"/>
        <pc:sldMkLst>
          <pc:docMk/>
          <pc:sldMk cId="1381879442" sldId="4766"/>
        </pc:sldMkLst>
        <pc:spChg chg="del">
          <ac:chgData name="Tzyy Ong" userId="4e42200c-9974-43c7-991d-a56060a6dffe" providerId="ADAL" clId="{B0F88B60-53FB-46DA-93CC-58A3A58F658D}" dt="2023-11-14T02:44:04.486" v="8" actId="700"/>
          <ac:spMkLst>
            <pc:docMk/>
            <pc:sldMk cId="1381879442" sldId="4766"/>
            <ac:spMk id="2" creationId="{251DB453-3BC2-151E-FB41-EB48CD9529EC}"/>
          </ac:spMkLst>
        </pc:spChg>
        <pc:spChg chg="del">
          <ac:chgData name="Tzyy Ong" userId="4e42200c-9974-43c7-991d-a56060a6dffe" providerId="ADAL" clId="{B0F88B60-53FB-46DA-93CC-58A3A58F658D}" dt="2023-11-14T02:44:04.486" v="8" actId="700"/>
          <ac:spMkLst>
            <pc:docMk/>
            <pc:sldMk cId="1381879442" sldId="4766"/>
            <ac:spMk id="3" creationId="{0547B9A3-10C2-76B5-5DA2-15E9B29C4333}"/>
          </ac:spMkLst>
        </pc:spChg>
        <pc:spChg chg="del">
          <ac:chgData name="Tzyy Ong" userId="4e42200c-9974-43c7-991d-a56060a6dffe" providerId="ADAL" clId="{B0F88B60-53FB-46DA-93CC-58A3A58F658D}" dt="2023-11-14T02:44:04.486" v="8" actId="700"/>
          <ac:spMkLst>
            <pc:docMk/>
            <pc:sldMk cId="1381879442" sldId="4766"/>
            <ac:spMk id="4" creationId="{13C7B782-40B7-912C-D50A-ED3679A48A7A}"/>
          </ac:spMkLst>
        </pc:spChg>
      </pc:sldChg>
      <pc:sldMasterChg chg="addSp delSp modSp mod delSldLayout">
        <pc:chgData name="Tzyy Ong" userId="4e42200c-9974-43c7-991d-a56060a6dffe" providerId="ADAL" clId="{B0F88B60-53FB-46DA-93CC-58A3A58F658D}" dt="2023-11-14T02:47:26.502" v="25" actId="113"/>
        <pc:sldMasterMkLst>
          <pc:docMk/>
          <pc:sldMasterMk cId="14474227" sldId="2147483913"/>
        </pc:sldMasterMkLst>
        <pc:spChg chg="add mod">
          <ac:chgData name="Tzyy Ong" userId="4e42200c-9974-43c7-991d-a56060a6dffe" providerId="ADAL" clId="{B0F88B60-53FB-46DA-93CC-58A3A58F658D}" dt="2023-11-14T02:44:39.604" v="11"/>
          <ac:spMkLst>
            <pc:docMk/>
            <pc:sldMasterMk cId="14474227" sldId="2147483913"/>
            <ac:spMk id="2" creationId="{48139341-CD56-7A21-C9D3-448B9670D606}"/>
          </ac:spMkLst>
        </pc:spChg>
        <pc:spChg chg="add mod">
          <ac:chgData name="Tzyy Ong" userId="4e42200c-9974-43c7-991d-a56060a6dffe" providerId="ADAL" clId="{B0F88B60-53FB-46DA-93CC-58A3A58F658D}" dt="2023-11-14T02:47:26.502" v="25" actId="113"/>
          <ac:spMkLst>
            <pc:docMk/>
            <pc:sldMasterMk cId="14474227" sldId="2147483913"/>
            <ac:spMk id="3" creationId="{D460ED9D-07FC-7AD3-9265-9947EB524D83}"/>
          </ac:spMkLst>
        </pc:spChg>
        <pc:spChg chg="del">
          <ac:chgData name="Tzyy Ong" userId="4e42200c-9974-43c7-991d-a56060a6dffe" providerId="ADAL" clId="{B0F88B60-53FB-46DA-93CC-58A3A58F658D}" dt="2023-11-14T02:44:41.331" v="12" actId="478"/>
          <ac:spMkLst>
            <pc:docMk/>
            <pc:sldMasterMk cId="14474227" sldId="2147483913"/>
            <ac:spMk id="8" creationId="{952F6E0C-B1C0-1241-8444-309658E43401}"/>
          </ac:spMkLst>
        </pc:spChg>
        <pc:graphicFrameChg chg="del">
          <ac:chgData name="Tzyy Ong" userId="4e42200c-9974-43c7-991d-a56060a6dffe" providerId="ADAL" clId="{B0F88B60-53FB-46DA-93CC-58A3A58F658D}" dt="2023-11-14T02:46:09.201" v="19" actId="478"/>
          <ac:graphicFrameMkLst>
            <pc:docMk/>
            <pc:sldMasterMk cId="14474227" sldId="2147483913"/>
            <ac:graphicFrameMk id="5" creationId="{B60E2818-9CF9-4521-A713-CEA1EFAB939B}"/>
          </ac:graphicFrameMkLst>
        </pc:graphicFrameChg>
        <pc:sldLayoutChg chg="del">
          <pc:chgData name="Tzyy Ong" userId="4e42200c-9974-43c7-991d-a56060a6dffe" providerId="ADAL" clId="{B0F88B60-53FB-46DA-93CC-58A3A58F658D}" dt="2023-11-14T02:44:13.284" v="10" actId="2696"/>
          <pc:sldLayoutMkLst>
            <pc:docMk/>
            <pc:sldMasterMk cId="14474227" sldId="2147483913"/>
            <pc:sldLayoutMk cId="3870249547" sldId="2147483918"/>
          </pc:sldLayoutMkLst>
        </pc:sldLayoutChg>
      </pc:sldMasterChg>
      <pc:sldMasterChg chg="addSp delSp modSp mod">
        <pc:chgData name="Tzyy Ong" userId="4e42200c-9974-43c7-991d-a56060a6dffe" providerId="ADAL" clId="{B0F88B60-53FB-46DA-93CC-58A3A58F658D}" dt="2023-11-14T02:45:00.428" v="15" actId="14100"/>
        <pc:sldMasterMkLst>
          <pc:docMk/>
          <pc:sldMasterMk cId="3394274159" sldId="2147483921"/>
        </pc:sldMasterMkLst>
        <pc:spChg chg="mod">
          <ac:chgData name="Tzyy Ong" userId="4e42200c-9974-43c7-991d-a56060a6dffe" providerId="ADAL" clId="{B0F88B60-53FB-46DA-93CC-58A3A58F658D}" dt="2023-11-14T02:45:00.428" v="15" actId="14100"/>
          <ac:spMkLst>
            <pc:docMk/>
            <pc:sldMasterMk cId="3394274159" sldId="2147483921"/>
            <ac:spMk id="2" creationId="{AE2ED252-35C0-CE49-AD06-54EF708C32ED}"/>
          </ac:spMkLst>
        </pc:spChg>
        <pc:spChg chg="del">
          <ac:chgData name="Tzyy Ong" userId="4e42200c-9974-43c7-991d-a56060a6dffe" providerId="ADAL" clId="{B0F88B60-53FB-46DA-93CC-58A3A58F658D}" dt="2023-11-14T02:42:30.756" v="1" actId="478"/>
          <ac:spMkLst>
            <pc:docMk/>
            <pc:sldMasterMk cId="3394274159" sldId="2147483921"/>
            <ac:spMk id="14" creationId="{15826661-446C-2546-9B32-2E410936E46D}"/>
          </ac:spMkLst>
        </pc:spChg>
        <pc:picChg chg="add mod">
          <ac:chgData name="Tzyy Ong" userId="4e42200c-9974-43c7-991d-a56060a6dffe" providerId="ADAL" clId="{B0F88B60-53FB-46DA-93CC-58A3A58F658D}" dt="2023-11-14T02:42:31.988" v="2"/>
          <ac:picMkLst>
            <pc:docMk/>
            <pc:sldMasterMk cId="3394274159" sldId="2147483921"/>
            <ac:picMk id="3" creationId="{4E802004-A4A3-F853-2DBF-402DE79B333F}"/>
          </ac:picMkLst>
        </pc:picChg>
        <pc:picChg chg="add mod">
          <ac:chgData name="Tzyy Ong" userId="4e42200c-9974-43c7-991d-a56060a6dffe" providerId="ADAL" clId="{B0F88B60-53FB-46DA-93CC-58A3A58F658D}" dt="2023-11-14T02:42:31.988" v="2"/>
          <ac:picMkLst>
            <pc:docMk/>
            <pc:sldMasterMk cId="3394274159" sldId="2147483921"/>
            <ac:picMk id="5" creationId="{CA39C476-4FA7-B4F3-22E4-2423559B48E0}"/>
          </ac:picMkLst>
        </pc:picChg>
        <pc:picChg chg="mod">
          <ac:chgData name="Tzyy Ong" userId="4e42200c-9974-43c7-991d-a56060a6dffe" providerId="ADAL" clId="{B0F88B60-53FB-46DA-93CC-58A3A58F658D}" dt="2023-11-14T02:44:55.883" v="14" actId="14100"/>
          <ac:picMkLst>
            <pc:docMk/>
            <pc:sldMasterMk cId="3394274159" sldId="2147483921"/>
            <ac:picMk id="10" creationId="{F7EF68AD-029E-8E43-909F-71675C4A86E9}"/>
          </ac:picMkLst>
        </pc:picChg>
        <pc:picChg chg="del">
          <ac:chgData name="Tzyy Ong" userId="4e42200c-9974-43c7-991d-a56060a6dffe" providerId="ADAL" clId="{B0F88B60-53FB-46DA-93CC-58A3A58F658D}" dt="2023-11-14T02:42:30.756" v="1" actId="478"/>
          <ac:picMkLst>
            <pc:docMk/>
            <pc:sldMasterMk cId="3394274159" sldId="2147483921"/>
            <ac:picMk id="11" creationId="{C2AA7A06-E611-EC40-906F-9F5D131E9FFA}"/>
          </ac:picMkLst>
        </pc:picChg>
        <pc:cxnChg chg="add mod">
          <ac:chgData name="Tzyy Ong" userId="4e42200c-9974-43c7-991d-a56060a6dffe" providerId="ADAL" clId="{B0F88B60-53FB-46DA-93CC-58A3A58F658D}" dt="2023-11-14T02:42:31.988" v="2"/>
          <ac:cxnSpMkLst>
            <pc:docMk/>
            <pc:sldMasterMk cId="3394274159" sldId="2147483921"/>
            <ac:cxnSpMk id="4" creationId="{23145D0E-D9F0-F2C7-1ACE-6BB676C8A420}"/>
          </ac:cxnSpMkLst>
        </pc:cxnChg>
        <pc:cxnChg chg="del">
          <ac:chgData name="Tzyy Ong" userId="4e42200c-9974-43c7-991d-a56060a6dffe" providerId="ADAL" clId="{B0F88B60-53FB-46DA-93CC-58A3A58F658D}" dt="2023-11-14T02:42:30.756" v="1" actId="478"/>
          <ac:cxnSpMkLst>
            <pc:docMk/>
            <pc:sldMasterMk cId="3394274159" sldId="2147483921"/>
            <ac:cxnSpMk id="12" creationId="{0CBE67AF-68E8-C14C-A02E-80F93F6B452C}"/>
          </ac:cxnSpMkLst>
        </pc:cxnChg>
      </pc:sldMasterChg>
    </pc:docChg>
  </pc:docChgLst>
  <pc:docChgLst>
    <pc:chgData name="Alex Wirtz" userId="S::alexwirtz@alphadevelopment.com::3343e688-2f51-42da-b39d-e1a541a4841a" providerId="AD" clId="Web-{9918D35F-CBCF-41A4-B4E1-19EE040A436C}"/>
    <pc:docChg chg="modSld">
      <pc:chgData name="Alex Wirtz" userId="S::alexwirtz@alphadevelopment.com::3343e688-2f51-42da-b39d-e1a541a4841a" providerId="AD" clId="Web-{9918D35F-CBCF-41A4-B4E1-19EE040A436C}" dt="2023-11-12T11:18:11.223" v="14"/>
      <pc:docMkLst>
        <pc:docMk/>
      </pc:docMkLst>
      <pc:sldChg chg="addSp modSp">
        <pc:chgData name="Alex Wirtz" userId="S::alexwirtz@alphadevelopment.com::3343e688-2f51-42da-b39d-e1a541a4841a" providerId="AD" clId="Web-{9918D35F-CBCF-41A4-B4E1-19EE040A436C}" dt="2023-11-12T11:18:11.223" v="14"/>
        <pc:sldMkLst>
          <pc:docMk/>
          <pc:sldMk cId="2859332872" sldId="3385"/>
        </pc:sldMkLst>
        <pc:spChg chg="add">
          <ac:chgData name="Alex Wirtz" userId="S::alexwirtz@alphadevelopment.com::3343e688-2f51-42da-b39d-e1a541a4841a" providerId="AD" clId="Web-{9918D35F-CBCF-41A4-B4E1-19EE040A436C}" dt="2023-11-12T11:18:11.223" v="14"/>
          <ac:spMkLst>
            <pc:docMk/>
            <pc:sldMk cId="2859332872" sldId="3385"/>
            <ac:spMk id="6" creationId="{384A609E-BBBD-40A6-4F70-CCD28E75E6A7}"/>
          </ac:spMkLst>
        </pc:spChg>
        <pc:spChg chg="mod">
          <ac:chgData name="Alex Wirtz" userId="S::alexwirtz@alphadevelopment.com::3343e688-2f51-42da-b39d-e1a541a4841a" providerId="AD" clId="Web-{9918D35F-CBCF-41A4-B4E1-19EE040A436C}" dt="2023-11-12T11:16:48.548" v="1" actId="1076"/>
          <ac:spMkLst>
            <pc:docMk/>
            <pc:sldMk cId="2859332872" sldId="3385"/>
            <ac:spMk id="9" creationId="{C643F616-EFD2-EB42-A8C0-C1CC43ACC44C}"/>
          </ac:spMkLst>
        </pc:spChg>
        <pc:spChg chg="mod">
          <ac:chgData name="Alex Wirtz" userId="S::alexwirtz@alphadevelopment.com::3343e688-2f51-42da-b39d-e1a541a4841a" providerId="AD" clId="Web-{9918D35F-CBCF-41A4-B4E1-19EE040A436C}" dt="2023-11-12T11:16:48.564" v="2" actId="1076"/>
          <ac:spMkLst>
            <pc:docMk/>
            <pc:sldMk cId="2859332872" sldId="3385"/>
            <ac:spMk id="10" creationId="{3EFE28DC-E4EB-A74C-94C6-E1CB918AC0CF}"/>
          </ac:spMkLst>
        </pc:spChg>
        <pc:spChg chg="mod">
          <ac:chgData name="Alex Wirtz" userId="S::alexwirtz@alphadevelopment.com::3343e688-2f51-42da-b39d-e1a541a4841a" providerId="AD" clId="Web-{9918D35F-CBCF-41A4-B4E1-19EE040A436C}" dt="2023-11-12T11:16:48.611" v="6" actId="1076"/>
          <ac:spMkLst>
            <pc:docMk/>
            <pc:sldMk cId="2859332872" sldId="3385"/>
            <ac:spMk id="27" creationId="{48E190D0-DF91-A94C-A50E-CB158D6A528A}"/>
          </ac:spMkLst>
        </pc:spChg>
        <pc:spChg chg="mod">
          <ac:chgData name="Alex Wirtz" userId="S::alexwirtz@alphadevelopment.com::3343e688-2f51-42da-b39d-e1a541a4841a" providerId="AD" clId="Web-{9918D35F-CBCF-41A4-B4E1-19EE040A436C}" dt="2023-11-12T11:16:48.626" v="7" actId="1076"/>
          <ac:spMkLst>
            <pc:docMk/>
            <pc:sldMk cId="2859332872" sldId="3385"/>
            <ac:spMk id="28" creationId="{732F24E2-D6F9-0D47-BFD1-1A84D1C44A93}"/>
          </ac:spMkLst>
        </pc:spChg>
        <pc:spChg chg="mod">
          <ac:chgData name="Alex Wirtz" userId="S::alexwirtz@alphadevelopment.com::3343e688-2f51-42da-b39d-e1a541a4841a" providerId="AD" clId="Web-{9918D35F-CBCF-41A4-B4E1-19EE040A436C}" dt="2023-11-12T11:16:48.642" v="8" actId="1076"/>
          <ac:spMkLst>
            <pc:docMk/>
            <pc:sldMk cId="2859332872" sldId="3385"/>
            <ac:spMk id="29" creationId="{61A41009-3347-EE43-BB7B-2EAEDE3F143E}"/>
          </ac:spMkLst>
        </pc:spChg>
        <pc:spChg chg="mod">
          <ac:chgData name="Alex Wirtz" userId="S::alexwirtz@alphadevelopment.com::3343e688-2f51-42da-b39d-e1a541a4841a" providerId="AD" clId="Web-{9918D35F-CBCF-41A4-B4E1-19EE040A436C}" dt="2023-11-12T11:16:48.658" v="10" actId="1076"/>
          <ac:spMkLst>
            <pc:docMk/>
            <pc:sldMk cId="2859332872" sldId="3385"/>
            <ac:spMk id="33" creationId="{D9121C76-2E3B-B342-B958-9DB06A6A4EA3}"/>
          </ac:spMkLst>
        </pc:spChg>
        <pc:grpChg chg="mod">
          <ac:chgData name="Alex Wirtz" userId="S::alexwirtz@alphadevelopment.com::3343e688-2f51-42da-b39d-e1a541a4841a" providerId="AD" clId="Web-{9918D35F-CBCF-41A4-B4E1-19EE040A436C}" dt="2023-11-12T11:16:48.548" v="0" actId="1076"/>
          <ac:grpSpMkLst>
            <pc:docMk/>
            <pc:sldMk cId="2859332872" sldId="3385"/>
            <ac:grpSpMk id="17" creationId="{AA46E284-475B-2F40-A206-E0F6DC7900B9}"/>
          </ac:grpSpMkLst>
        </pc:grpChg>
        <pc:grpChg chg="mod">
          <ac:chgData name="Alex Wirtz" userId="S::alexwirtz@alphadevelopment.com::3343e688-2f51-42da-b39d-e1a541a4841a" providerId="AD" clId="Web-{9918D35F-CBCF-41A4-B4E1-19EE040A436C}" dt="2023-11-12T11:16:48.579" v="3" actId="1076"/>
          <ac:grpSpMkLst>
            <pc:docMk/>
            <pc:sldMk cId="2859332872" sldId="3385"/>
            <ac:grpSpMk id="18" creationId="{0CE08774-7D53-3E4B-8C93-81A5FEF3C72C}"/>
          </ac:grpSpMkLst>
        </pc:grpChg>
        <pc:grpChg chg="mod">
          <ac:chgData name="Alex Wirtz" userId="S::alexwirtz@alphadevelopment.com::3343e688-2f51-42da-b39d-e1a541a4841a" providerId="AD" clId="Web-{9918D35F-CBCF-41A4-B4E1-19EE040A436C}" dt="2023-11-12T11:16:48.595" v="4" actId="1076"/>
          <ac:grpSpMkLst>
            <pc:docMk/>
            <pc:sldMk cId="2859332872" sldId="3385"/>
            <ac:grpSpMk id="21" creationId="{7058EAA7-DAC5-D340-9404-64DD6DF3951F}"/>
          </ac:grpSpMkLst>
        </pc:grpChg>
        <pc:grpChg chg="mod">
          <ac:chgData name="Alex Wirtz" userId="S::alexwirtz@alphadevelopment.com::3343e688-2f51-42da-b39d-e1a541a4841a" providerId="AD" clId="Web-{9918D35F-CBCF-41A4-B4E1-19EE040A436C}" dt="2023-11-12T11:16:48.611" v="5" actId="1076"/>
          <ac:grpSpMkLst>
            <pc:docMk/>
            <pc:sldMk cId="2859332872" sldId="3385"/>
            <ac:grpSpMk id="24" creationId="{FE4F316A-AEE7-C740-B246-6545665E7C5B}"/>
          </ac:grpSpMkLst>
        </pc:grpChg>
        <pc:grpChg chg="mod">
          <ac:chgData name="Alex Wirtz" userId="S::alexwirtz@alphadevelopment.com::3343e688-2f51-42da-b39d-e1a541a4841a" providerId="AD" clId="Web-{9918D35F-CBCF-41A4-B4E1-19EE040A436C}" dt="2023-11-12T11:16:48.642" v="9" actId="1076"/>
          <ac:grpSpMkLst>
            <pc:docMk/>
            <pc:sldMk cId="2859332872" sldId="3385"/>
            <ac:grpSpMk id="30" creationId="{F5166045-0735-B94C-BBA7-D88BF03C6001}"/>
          </ac:grpSpMkLst>
        </pc:grpChg>
        <pc:picChg chg="add mod">
          <ac:chgData name="Alex Wirtz" userId="S::alexwirtz@alphadevelopment.com::3343e688-2f51-42da-b39d-e1a541a4841a" providerId="AD" clId="Web-{9918D35F-CBCF-41A4-B4E1-19EE040A436C}" dt="2023-11-12T11:17:59.097" v="13" actId="14100"/>
          <ac:picMkLst>
            <pc:docMk/>
            <pc:sldMk cId="2859332872" sldId="3385"/>
            <ac:picMk id="3" creationId="{C14938E9-5333-618F-AC6C-ACAB0462689C}"/>
          </ac:picMkLst>
        </pc:picChg>
      </pc:sldChg>
    </pc:docChg>
  </pc:docChgLst>
  <pc:docChgLst>
    <pc:chgData name="Hector Payne" userId="0979333d-9366-42b3-911c-e540675135ec" providerId="ADAL" clId="{57763F00-801F-F149-8E05-6B929F87F5A3}"/>
    <pc:docChg chg="custSel modSld">
      <pc:chgData name="Hector Payne" userId="0979333d-9366-42b3-911c-e540675135ec" providerId="ADAL" clId="{57763F00-801F-F149-8E05-6B929F87F5A3}" dt="2021-03-07T18:06:48.351" v="0" actId="478"/>
      <pc:docMkLst>
        <pc:docMk/>
      </pc:docMkLst>
      <pc:sldChg chg="delSp mod delAnim">
        <pc:chgData name="Hector Payne" userId="0979333d-9366-42b3-911c-e540675135ec" providerId="ADAL" clId="{57763F00-801F-F149-8E05-6B929F87F5A3}" dt="2021-03-07T18:06:48.351" v="0" actId="478"/>
        <pc:sldMkLst>
          <pc:docMk/>
          <pc:sldMk cId="2386736853" sldId="3386"/>
        </pc:sldMkLst>
        <pc:picChg chg="del">
          <ac:chgData name="Hector Payne" userId="0979333d-9366-42b3-911c-e540675135ec" providerId="ADAL" clId="{57763F00-801F-F149-8E05-6B929F87F5A3}" dt="2021-03-07T18:06:48.351" v="0" actId="478"/>
          <ac:picMkLst>
            <pc:docMk/>
            <pc:sldMk cId="2386736853" sldId="3386"/>
            <ac:picMk id="2" creationId="{0C5866C9-6B7D-41B8-AB34-772E0058651C}"/>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6B31D9-272F-4C48-8538-19640CFAE44A}"/>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3D3C7F3C-F7E4-4F7B-A964-CA7F2400F87D}"/>
              </a:ext>
            </a:extLst>
          </p:cNvPr>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A795F73F-DB3C-4708-9287-0AB6DD345FDB}" type="datetime1">
              <a:rPr lang="en-US"/>
              <a:pPr>
                <a:defRPr/>
              </a:pPr>
              <a:t>11/14/2023</a:t>
            </a:fld>
            <a:endParaRPr lang="en-US" dirty="0"/>
          </a:p>
        </p:txBody>
      </p:sp>
      <p:sp>
        <p:nvSpPr>
          <p:cNvPr id="4" name="Footer Placeholder 3">
            <a:extLst>
              <a:ext uri="{FF2B5EF4-FFF2-40B4-BE49-F238E27FC236}">
                <a16:creationId xmlns:a16="http://schemas.microsoft.com/office/drawing/2014/main" id="{D166F893-5756-4CB5-B5FC-85B449074FF5}"/>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a:extLst>
              <a:ext uri="{FF2B5EF4-FFF2-40B4-BE49-F238E27FC236}">
                <a16:creationId xmlns:a16="http://schemas.microsoft.com/office/drawing/2014/main" id="{813131BA-FBF3-47BF-AE5C-11C68A4EE71F}"/>
              </a:ext>
            </a:extLst>
          </p:cNvPr>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37D753D9-FFFB-4466-89E8-720097AC74C5}" type="slidenum">
              <a:rPr lang="en-US"/>
              <a:pPr>
                <a:defRPr/>
              </a:pPr>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C9883D6-8524-4B31-B386-43C46D040BE9}"/>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en-GB"/>
          </a:p>
        </p:txBody>
      </p:sp>
      <p:sp>
        <p:nvSpPr>
          <p:cNvPr id="3" name="Date Placeholder 2">
            <a:extLst>
              <a:ext uri="{FF2B5EF4-FFF2-40B4-BE49-F238E27FC236}">
                <a16:creationId xmlns:a16="http://schemas.microsoft.com/office/drawing/2014/main" id="{40B4C3DD-D43E-425E-A5BD-866C96AF8C16}"/>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fontAlgn="auto" hangingPunct="1">
              <a:spcBef>
                <a:spcPts val="0"/>
              </a:spcBef>
              <a:spcAft>
                <a:spcPts val="0"/>
              </a:spcAft>
              <a:defRPr sz="1200">
                <a:latin typeface="Calibri" pitchFamily="34" charset="0"/>
              </a:defRPr>
            </a:lvl1pPr>
          </a:lstStyle>
          <a:p>
            <a:pPr>
              <a:defRPr/>
            </a:pPr>
            <a:fld id="{63238569-15F4-4060-91E0-6EE72C4FC812}" type="datetime1">
              <a:rPr lang="en-US"/>
              <a:pPr>
                <a:defRPr/>
              </a:pPr>
              <a:t>11/14/2023</a:t>
            </a:fld>
            <a:endParaRPr lang="en-GB" dirty="0"/>
          </a:p>
        </p:txBody>
      </p:sp>
      <p:sp>
        <p:nvSpPr>
          <p:cNvPr id="4" name="Slide Image Placeholder 3">
            <a:extLst>
              <a:ext uri="{FF2B5EF4-FFF2-40B4-BE49-F238E27FC236}">
                <a16:creationId xmlns:a16="http://schemas.microsoft.com/office/drawing/2014/main" id="{D0B25661-ABE2-42EE-BDE8-B1E2E282A7AD}"/>
              </a:ext>
            </a:extLst>
          </p:cNvPr>
          <p:cNvSpPr>
            <a:spLocks noGrp="1" noRot="1" noChangeAspect="1"/>
          </p:cNvSpPr>
          <p:nvPr>
            <p:ph type="sldImg" idx="2"/>
          </p:nvPr>
        </p:nvSpPr>
        <p:spPr>
          <a:xfrm>
            <a:off x="-76200" y="304800"/>
            <a:ext cx="7010400" cy="3943350"/>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a:extLst>
              <a:ext uri="{FF2B5EF4-FFF2-40B4-BE49-F238E27FC236}">
                <a16:creationId xmlns:a16="http://schemas.microsoft.com/office/drawing/2014/main" id="{276494CC-222B-4593-9378-38C6FF0D2AE8}"/>
              </a:ext>
            </a:extLst>
          </p:cNvPr>
          <p:cNvSpPr>
            <a:spLocks noGrp="1"/>
          </p:cNvSpPr>
          <p:nvPr>
            <p:ph type="body" sz="quarter" idx="3"/>
          </p:nvPr>
        </p:nvSpPr>
        <p:spPr>
          <a:xfrm>
            <a:off x="304800" y="4343400"/>
            <a:ext cx="6248400" cy="44196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8504AB32-6575-473F-8FEA-392B73604D89}"/>
              </a:ext>
            </a:extLst>
          </p:cNvPr>
          <p:cNvSpPr>
            <a:spLocks noGrp="1"/>
          </p:cNvSpPr>
          <p:nvPr>
            <p:ph type="ftr" sz="quarter" idx="4"/>
          </p:nvPr>
        </p:nvSpPr>
        <p:spPr>
          <a:xfrm>
            <a:off x="0" y="8685213"/>
            <a:ext cx="50292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r>
              <a:rPr lang="en-GB"/>
              <a:t>2014 – 2015 HR P&amp;P Change Professional Development Programme </a:t>
            </a:r>
          </a:p>
        </p:txBody>
      </p:sp>
      <p:sp>
        <p:nvSpPr>
          <p:cNvPr id="7" name="Slide Number Placeholder 6">
            <a:extLst>
              <a:ext uri="{FF2B5EF4-FFF2-40B4-BE49-F238E27FC236}">
                <a16:creationId xmlns:a16="http://schemas.microsoft.com/office/drawing/2014/main" id="{F139B679-734A-4690-9C14-84B07CF40B48}"/>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fontAlgn="auto" hangingPunct="1">
              <a:spcBef>
                <a:spcPts val="0"/>
              </a:spcBef>
              <a:spcAft>
                <a:spcPts val="0"/>
              </a:spcAft>
              <a:defRPr sz="1200">
                <a:latin typeface="Calibri" pitchFamily="34" charset="0"/>
              </a:defRPr>
            </a:lvl1pPr>
          </a:lstStyle>
          <a:p>
            <a:pPr>
              <a:defRPr/>
            </a:pPr>
            <a:fld id="{ED330047-4CBA-4A63-9E55-79F1B5A3601F}" type="slidenum">
              <a:rPr lang="en-GB"/>
              <a:pPr>
                <a:defRPr/>
              </a:pPr>
              <a:t>‹#›</a:t>
            </a:fld>
            <a:endParaRPr lang="en-GB" dirty="0"/>
          </a:p>
        </p:txBody>
      </p:sp>
    </p:spTree>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mn-lt"/>
        <a:ea typeface="ＭＳ Ｐゴシック" charset="-128"/>
        <a:cs typeface="+mn-cs"/>
      </a:defRPr>
    </a:lvl1pPr>
    <a:lvl2pPr marL="457200" algn="l"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pPr>
              <a:defRPr/>
            </a:pPr>
            <a:r>
              <a:rPr lang="en-GB"/>
              <a:t>2014 – 2015 HR P&amp;P Change Professional Development Programme </a:t>
            </a:r>
          </a:p>
        </p:txBody>
      </p:sp>
      <p:sp>
        <p:nvSpPr>
          <p:cNvPr id="5" name="Slide Number Placeholder 4"/>
          <p:cNvSpPr>
            <a:spLocks noGrp="1"/>
          </p:cNvSpPr>
          <p:nvPr>
            <p:ph type="sldNum" sz="quarter" idx="5"/>
          </p:nvPr>
        </p:nvSpPr>
        <p:spPr/>
        <p:txBody>
          <a:bodyPr/>
          <a:lstStyle/>
          <a:p>
            <a:pPr>
              <a:defRPr/>
            </a:pPr>
            <a:fld id="{ED330047-4CBA-4A63-9E55-79F1B5A3601F}" type="slidenum">
              <a:rPr lang="en-GB" smtClean="0"/>
              <a:pPr>
                <a:defRPr/>
              </a:pPr>
              <a:t>4</a:t>
            </a:fld>
            <a:endParaRPr lang="en-GB" dirty="0"/>
          </a:p>
        </p:txBody>
      </p:sp>
    </p:spTree>
    <p:extLst>
      <p:ext uri="{BB962C8B-B14F-4D97-AF65-F5344CB8AC3E}">
        <p14:creationId xmlns:p14="http://schemas.microsoft.com/office/powerpoint/2010/main" val="119711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EEECAA-3C84-430A-95A1-B4F460996DB5}"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2525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dirty="0"/>
          </a:p>
        </p:txBody>
      </p:sp>
      <p:sp>
        <p:nvSpPr>
          <p:cNvPr id="4" name="Footer Placeholder 3"/>
          <p:cNvSpPr>
            <a:spLocks noGrp="1"/>
          </p:cNvSpPr>
          <p:nvPr>
            <p:ph type="ftr" sz="quarter" idx="4"/>
          </p:nvPr>
        </p:nvSpPr>
        <p:spPr/>
        <p:txBody>
          <a:bodyPr/>
          <a:lstStyle/>
          <a:p>
            <a:pPr>
              <a:defRPr/>
            </a:pPr>
            <a:r>
              <a:rPr lang="en-GB"/>
              <a:t>2014 – 2015 HR P&amp;P Change Professional Development Programme </a:t>
            </a:r>
          </a:p>
        </p:txBody>
      </p:sp>
      <p:sp>
        <p:nvSpPr>
          <p:cNvPr id="5" name="Slide Number Placeholder 4"/>
          <p:cNvSpPr>
            <a:spLocks noGrp="1"/>
          </p:cNvSpPr>
          <p:nvPr>
            <p:ph type="sldNum" sz="quarter" idx="5"/>
          </p:nvPr>
        </p:nvSpPr>
        <p:spPr/>
        <p:txBody>
          <a:bodyPr/>
          <a:lstStyle/>
          <a:p>
            <a:pPr>
              <a:defRPr/>
            </a:pPr>
            <a:fld id="{ED330047-4CBA-4A63-9E55-79F1B5A3601F}" type="slidenum">
              <a:rPr lang="en-GB" smtClean="0"/>
              <a:pPr>
                <a:defRPr/>
              </a:pPr>
              <a:t>21</a:t>
            </a:fld>
            <a:endParaRPr lang="en-GB" dirty="0"/>
          </a:p>
        </p:txBody>
      </p:sp>
    </p:spTree>
    <p:extLst>
      <p:ext uri="{BB962C8B-B14F-4D97-AF65-F5344CB8AC3E}">
        <p14:creationId xmlns:p14="http://schemas.microsoft.com/office/powerpoint/2010/main" val="36527732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dirty="0">
                <a:solidFill>
                  <a:srgbClr val="407148"/>
                </a:solidFill>
              </a:rPr>
              <a:t>Definitely 2. The heatmap should foreground the outliers, not the middle-of-the-road values (which is what the yellow is doing in the first). Also, green/red differentiation is a problem for a significant proportion of users (approx. 8% men; 0.5% women). Newer GUI design takes this on board. Just don’t tell Bloomberg.</a:t>
            </a:r>
            <a:endParaRPr lang="en-GB" dirty="0"/>
          </a:p>
        </p:txBody>
      </p:sp>
      <p:sp>
        <p:nvSpPr>
          <p:cNvPr id="4" name="Footer Placeholder 3"/>
          <p:cNvSpPr>
            <a:spLocks noGrp="1"/>
          </p:cNvSpPr>
          <p:nvPr>
            <p:ph type="ftr" sz="quarter" idx="4"/>
          </p:nvPr>
        </p:nvSpPr>
        <p:spPr/>
        <p:txBody>
          <a:bodyPr/>
          <a:lstStyle/>
          <a:p>
            <a:pPr>
              <a:defRPr/>
            </a:pPr>
            <a:r>
              <a:rPr lang="en-GB"/>
              <a:t>2014 – 2015 HR P&amp;P Change Professional Development Programme </a:t>
            </a:r>
          </a:p>
        </p:txBody>
      </p:sp>
      <p:sp>
        <p:nvSpPr>
          <p:cNvPr id="5" name="Slide Number Placeholder 4"/>
          <p:cNvSpPr>
            <a:spLocks noGrp="1"/>
          </p:cNvSpPr>
          <p:nvPr>
            <p:ph type="sldNum" sz="quarter" idx="5"/>
          </p:nvPr>
        </p:nvSpPr>
        <p:spPr/>
        <p:txBody>
          <a:bodyPr/>
          <a:lstStyle/>
          <a:p>
            <a:pPr>
              <a:defRPr/>
            </a:pPr>
            <a:fld id="{ED330047-4CBA-4A63-9E55-79F1B5A3601F}" type="slidenum">
              <a:rPr lang="en-GB" smtClean="0"/>
              <a:pPr>
                <a:defRPr/>
              </a:pPr>
              <a:t>22</a:t>
            </a:fld>
            <a:endParaRPr lang="en-GB" dirty="0"/>
          </a:p>
        </p:txBody>
      </p:sp>
    </p:spTree>
    <p:extLst>
      <p:ext uri="{BB962C8B-B14F-4D97-AF65-F5344CB8AC3E}">
        <p14:creationId xmlns:p14="http://schemas.microsoft.com/office/powerpoint/2010/main" val="3154800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a:lnSpc>
                <a:spcPct val="125000"/>
              </a:lnSpc>
              <a:spcBef>
                <a:spcPts val="0"/>
              </a:spcBef>
              <a:spcAft>
                <a:spcPts val="750"/>
              </a:spcAft>
            </a:pPr>
            <a:endParaRPr lang="en-GB" dirty="0"/>
          </a:p>
        </p:txBody>
      </p:sp>
      <p:sp>
        <p:nvSpPr>
          <p:cNvPr id="4" name="Footer Placeholder 3"/>
          <p:cNvSpPr>
            <a:spLocks noGrp="1"/>
          </p:cNvSpPr>
          <p:nvPr>
            <p:ph type="ftr" sz="quarter" idx="4"/>
          </p:nvPr>
        </p:nvSpPr>
        <p:spPr/>
        <p:txBody>
          <a:bodyPr/>
          <a:lstStyle/>
          <a:p>
            <a:pPr>
              <a:defRPr/>
            </a:pPr>
            <a:r>
              <a:rPr lang="en-GB"/>
              <a:t>2014 – 2015 HR P&amp;P Change Professional Development Programme </a:t>
            </a:r>
          </a:p>
        </p:txBody>
      </p:sp>
      <p:sp>
        <p:nvSpPr>
          <p:cNvPr id="5" name="Slide Number Placeholder 4"/>
          <p:cNvSpPr>
            <a:spLocks noGrp="1"/>
          </p:cNvSpPr>
          <p:nvPr>
            <p:ph type="sldNum" sz="quarter" idx="5"/>
          </p:nvPr>
        </p:nvSpPr>
        <p:spPr/>
        <p:txBody>
          <a:bodyPr/>
          <a:lstStyle/>
          <a:p>
            <a:pPr>
              <a:defRPr/>
            </a:pPr>
            <a:fld id="{ED330047-4CBA-4A63-9E55-79F1B5A3601F}" type="slidenum">
              <a:rPr lang="en-GB" smtClean="0"/>
              <a:pPr>
                <a:defRPr/>
              </a:pPr>
              <a:t>23</a:t>
            </a:fld>
            <a:endParaRPr lang="en-GB" dirty="0"/>
          </a:p>
        </p:txBody>
      </p:sp>
    </p:spTree>
    <p:extLst>
      <p:ext uri="{BB962C8B-B14F-4D97-AF65-F5344CB8AC3E}">
        <p14:creationId xmlns:p14="http://schemas.microsoft.com/office/powerpoint/2010/main" val="2834552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0"/>
          </p:nvPr>
        </p:nvSpPr>
        <p:spPr/>
        <p:txBody>
          <a:bodyPr/>
          <a:lstStyle/>
          <a:p>
            <a:fld id="{63810CC7-4250-4B74-A274-A5EF60442EF2}" type="slidenum">
              <a:rPr lang="en-GB" smtClean="0"/>
              <a:t>26</a:t>
            </a:fld>
            <a:endParaRPr lang="en-GB" dirty="0"/>
          </a:p>
        </p:txBody>
      </p:sp>
    </p:spTree>
    <p:extLst>
      <p:ext uri="{BB962C8B-B14F-4D97-AF65-F5344CB8AC3E}">
        <p14:creationId xmlns:p14="http://schemas.microsoft.com/office/powerpoint/2010/main" val="3481233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spreadsheet has this example so you can walk through</a:t>
            </a:r>
            <a:endParaRPr lang="en-GB" dirty="0"/>
          </a:p>
        </p:txBody>
      </p:sp>
      <p:sp>
        <p:nvSpPr>
          <p:cNvPr id="4" name="Footer Placeholder 3"/>
          <p:cNvSpPr>
            <a:spLocks noGrp="1"/>
          </p:cNvSpPr>
          <p:nvPr>
            <p:ph type="ftr" sz="quarter" idx="4"/>
          </p:nvPr>
        </p:nvSpPr>
        <p:spPr/>
        <p:txBody>
          <a:bodyPr/>
          <a:lstStyle/>
          <a:p>
            <a:pPr>
              <a:defRPr/>
            </a:pPr>
            <a:r>
              <a:rPr lang="en-GB"/>
              <a:t>2014 – 2015 HR P&amp;P Change Professional Development Programme </a:t>
            </a:r>
          </a:p>
        </p:txBody>
      </p:sp>
      <p:sp>
        <p:nvSpPr>
          <p:cNvPr id="5" name="Slide Number Placeholder 4"/>
          <p:cNvSpPr>
            <a:spLocks noGrp="1"/>
          </p:cNvSpPr>
          <p:nvPr>
            <p:ph type="sldNum" sz="quarter" idx="5"/>
          </p:nvPr>
        </p:nvSpPr>
        <p:spPr/>
        <p:txBody>
          <a:bodyPr/>
          <a:lstStyle/>
          <a:p>
            <a:pPr>
              <a:defRPr/>
            </a:pPr>
            <a:fld id="{ED330047-4CBA-4A63-9E55-79F1B5A3601F}" type="slidenum">
              <a:rPr lang="en-GB" smtClean="0"/>
              <a:pPr>
                <a:defRPr/>
              </a:pPr>
              <a:t>5</a:t>
            </a:fld>
            <a:endParaRPr lang="en-GB" dirty="0"/>
          </a:p>
        </p:txBody>
      </p:sp>
    </p:spTree>
    <p:extLst>
      <p:ext uri="{BB962C8B-B14F-4D97-AF65-F5344CB8AC3E}">
        <p14:creationId xmlns:p14="http://schemas.microsoft.com/office/powerpoint/2010/main" val="1963382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GB" dirty="0"/>
              <a:t>An Excel spreadsheet is a large flexible grid that is used to store, modify and analyse information.</a:t>
            </a:r>
          </a:p>
          <a:p>
            <a:r>
              <a:rPr lang="en-GB" dirty="0"/>
              <a:t>This data is typically numerical, but can also be things like text, dates, chart objects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In Excel, data is stored in a worksheet, which is made up of </a:t>
            </a: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rows (1)</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and </a:t>
            </a: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columns (2)</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The intersection of a row and column is called a </a:t>
            </a: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cell (3)</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and can contain may types of data.</a:t>
            </a:r>
            <a:endParaRPr lang="ru-RU" dirty="0"/>
          </a:p>
        </p:txBody>
      </p:sp>
      <p:sp>
        <p:nvSpPr>
          <p:cNvPr id="4" name="Номер слайда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EEECAA-3C84-430A-95A1-B4F460996DB5}"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25256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dirty="0">
                <a:solidFill>
                  <a:srgbClr val="407148"/>
                </a:solidFill>
              </a:rPr>
              <a:t>Column</a:t>
            </a:r>
            <a:r>
              <a:rPr lang="en-US" sz="1200" b="1" dirty="0"/>
              <a:t>:</a:t>
            </a:r>
            <a:r>
              <a:rPr lang="en-US" sz="1200" dirty="0"/>
              <a:t> Vertical series of adjacent cells from top to bottom</a:t>
            </a:r>
          </a:p>
          <a:p>
            <a:pPr marL="0" indent="0">
              <a:buFont typeface="Arial" panose="020B0604020202020204" pitchFamily="34" charset="0"/>
              <a:buNone/>
            </a:pPr>
            <a:r>
              <a:rPr lang="en-US" sz="1200" b="1" dirty="0">
                <a:solidFill>
                  <a:srgbClr val="407148"/>
                </a:solidFill>
              </a:rPr>
              <a:t>Row</a:t>
            </a:r>
            <a:r>
              <a:rPr lang="en-US" sz="1200" b="1" dirty="0"/>
              <a:t>: </a:t>
            </a:r>
            <a:r>
              <a:rPr lang="en-US" sz="1200" dirty="0"/>
              <a:t>Horizontal series of cells from left to right</a:t>
            </a:r>
          </a:p>
          <a:p>
            <a:pPr marL="0" indent="0">
              <a:buFont typeface="Arial" panose="020B0604020202020204" pitchFamily="34" charset="0"/>
              <a:buNone/>
            </a:pPr>
            <a:r>
              <a:rPr lang="en-US" sz="1200" b="1" dirty="0">
                <a:solidFill>
                  <a:srgbClr val="407148"/>
                </a:solidFill>
              </a:rPr>
              <a:t>Cell</a:t>
            </a:r>
            <a:r>
              <a:rPr lang="en-US" sz="1200" b="1" dirty="0"/>
              <a:t>:</a:t>
            </a:r>
            <a:r>
              <a:rPr lang="en-US" sz="1200" dirty="0"/>
              <a:t>  Intersection of a row and column</a:t>
            </a:r>
          </a:p>
          <a:p>
            <a:pPr marL="0" indent="0">
              <a:buFont typeface="Arial" panose="020B0604020202020204" pitchFamily="34" charset="0"/>
              <a:buNone/>
            </a:pPr>
            <a:r>
              <a:rPr lang="en-US" b="1" dirty="0">
                <a:solidFill>
                  <a:srgbClr val="407148"/>
                </a:solidFill>
              </a:rPr>
              <a:t>Active Cell</a:t>
            </a:r>
            <a:r>
              <a:rPr lang="en-US" b="1" dirty="0"/>
              <a:t>:</a:t>
            </a:r>
            <a:r>
              <a:rPr lang="en-US" dirty="0"/>
              <a:t> Cell that is currently selected</a:t>
            </a:r>
            <a:endParaRPr lang="en-US" sz="1200" dirty="0"/>
          </a:p>
          <a:p>
            <a:pPr marL="0" indent="0">
              <a:buFont typeface="Arial" panose="020B0604020202020204" pitchFamily="34" charset="0"/>
              <a:buNone/>
            </a:pPr>
            <a:r>
              <a:rPr lang="en-US" sz="1200" b="1" dirty="0">
                <a:solidFill>
                  <a:srgbClr val="407148"/>
                </a:solidFill>
              </a:rPr>
              <a:t>Cell range</a:t>
            </a:r>
            <a:r>
              <a:rPr lang="en-US" sz="1200" b="1" dirty="0"/>
              <a:t>: </a:t>
            </a:r>
            <a:r>
              <a:rPr lang="en-US" sz="1200" dirty="0"/>
              <a:t>Series or block of adjacent cells</a:t>
            </a:r>
          </a:p>
          <a:p>
            <a:pPr marL="0" indent="0">
              <a:buFont typeface="Arial" panose="020B0604020202020204" pitchFamily="34" charset="0"/>
              <a:buNone/>
            </a:pPr>
            <a:r>
              <a:rPr lang="en-US" sz="1200" dirty="0"/>
              <a:t>This range here would be indicated as cell E5 to G7. So from the top left hand cell to the bottom righthand cell.</a:t>
            </a:r>
            <a:endParaRPr lang="en-GB" dirty="0"/>
          </a:p>
        </p:txBody>
      </p:sp>
      <p:sp>
        <p:nvSpPr>
          <p:cNvPr id="4" name="Footer Placeholder 3"/>
          <p:cNvSpPr>
            <a:spLocks noGrp="1"/>
          </p:cNvSpPr>
          <p:nvPr>
            <p:ph type="ftr" sz="quarter" idx="4"/>
          </p:nvPr>
        </p:nvSpPr>
        <p:spPr/>
        <p:txBody>
          <a:bodyPr/>
          <a:lstStyle/>
          <a:p>
            <a:pPr>
              <a:defRPr/>
            </a:pPr>
            <a:r>
              <a:rPr lang="en-GB"/>
              <a:t>2014 – 2015 HR P&amp;P Change Professional Development Programme </a:t>
            </a:r>
          </a:p>
        </p:txBody>
      </p:sp>
      <p:sp>
        <p:nvSpPr>
          <p:cNvPr id="5" name="Slide Number Placeholder 4"/>
          <p:cNvSpPr>
            <a:spLocks noGrp="1"/>
          </p:cNvSpPr>
          <p:nvPr>
            <p:ph type="sldNum" sz="quarter" idx="5"/>
          </p:nvPr>
        </p:nvSpPr>
        <p:spPr/>
        <p:txBody>
          <a:bodyPr/>
          <a:lstStyle/>
          <a:p>
            <a:pPr>
              <a:defRPr/>
            </a:pPr>
            <a:fld id="{ED330047-4CBA-4A63-9E55-79F1B5A3601F}" type="slidenum">
              <a:rPr lang="en-GB" smtClean="0"/>
              <a:pPr>
                <a:defRPr/>
              </a:pPr>
              <a:t>11</a:t>
            </a:fld>
            <a:endParaRPr lang="en-GB" dirty="0"/>
          </a:p>
        </p:txBody>
      </p:sp>
    </p:spTree>
    <p:extLst>
      <p:ext uri="{BB962C8B-B14F-4D97-AF65-F5344CB8AC3E}">
        <p14:creationId xmlns:p14="http://schemas.microsoft.com/office/powerpoint/2010/main" val="3652773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a:lnSpc>
                <a:spcPct val="125000"/>
              </a:lnSpc>
              <a:spcBef>
                <a:spcPts val="0"/>
              </a:spcBef>
              <a:spcAft>
                <a:spcPts val="750"/>
              </a:spcAf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1: Ribbon Interface</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Displays tab commands organized into groups. If you click the different tabs, you will see the commands change. Notice that some of the commands might be grayed out. This is because those commands are only usable in certain situations. The File tab, which opens Backstage view, is also included here.</a:t>
            </a: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2: Tabs</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Groups of similar commands are organized under tab names. Click a tab to view the commands in the ribbon. </a:t>
            </a:r>
          </a:p>
          <a:p>
            <a:pPr marL="0" marR="0">
              <a:lnSpc>
                <a:spcPct val="125000"/>
              </a:lnSpc>
              <a:spcBef>
                <a:spcPts val="0"/>
              </a:spcBef>
              <a:spcAft>
                <a:spcPts val="750"/>
              </a:spcAf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3: Quick Access Toolbar</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As the name implies, the Quick Access toolbar gives you quick access to frequently used commands. This toolbar is completely customizable and can be positioned above or below the ribbon commands.</a:t>
            </a:r>
          </a:p>
          <a:p>
            <a:pPr marL="0" marR="0">
              <a:lnSpc>
                <a:spcPct val="125000"/>
              </a:lnSpc>
              <a:spcBef>
                <a:spcPts val="0"/>
              </a:spcBef>
              <a:spcAft>
                <a:spcPts val="750"/>
              </a:spcAf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4: Name Box</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Every cell has a name in the format “</a:t>
            </a:r>
            <a:r>
              <a:rPr lang="en-US" sz="1200" dirty="0" err="1">
                <a:effectLst/>
                <a:latin typeface="Calibri" panose="020F0502020204030204" pitchFamily="34" charset="0"/>
                <a:ea typeface="Times New Roman" panose="02020603050405020304" pitchFamily="18" charset="0"/>
                <a:cs typeface="Times New Roman" panose="02020603050405020304" pitchFamily="18" charset="0"/>
              </a:rPr>
              <a:t>ColumnRow</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The name of the currently selected cell, called the active cell, is shown in the Name Box. In the sample image, the active cell is A1. </a:t>
            </a:r>
          </a:p>
          <a:p>
            <a:pPr marL="0" marR="0">
              <a:lnSpc>
                <a:spcPct val="125000"/>
              </a:lnSpc>
              <a:spcBef>
                <a:spcPts val="0"/>
              </a:spcBef>
              <a:spcAft>
                <a:spcPts val="750"/>
              </a:spcAf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5: Formula Bar</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The Formula Bar allows you to enter data in a cell. Data can be alphanumeric, pictures, symbols, or (as the name suggests) formulae.</a:t>
            </a:r>
          </a:p>
          <a:p>
            <a:pPr marL="0" marR="0">
              <a:lnSpc>
                <a:spcPct val="125000"/>
              </a:lnSpc>
              <a:spcBef>
                <a:spcPts val="0"/>
              </a:spcBef>
              <a:spcAft>
                <a:spcPts val="750"/>
              </a:spcAf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6: Working Area</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The data contained in the file will be shown here. </a:t>
            </a:r>
          </a:p>
          <a:p>
            <a:pPr marL="0" marR="0">
              <a:lnSpc>
                <a:spcPct val="125000"/>
              </a:lnSpc>
              <a:spcBef>
                <a:spcPts val="0"/>
              </a:spcBef>
              <a:spcAft>
                <a:spcPts val="750"/>
              </a:spcAf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7: Worksheet Tabs</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Every Excel file is properly referred to as a workbook. A workbook can contain one or more worksheets, just like an accounting ledger can contain one or more pages. Click these tabs to switch between the different worksheets.</a:t>
            </a: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8: Status Bar</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This bar is used to display information about the workbook. Any running calculations will be shown here. There are also some zoom and view commands here.</a:t>
            </a:r>
          </a:p>
          <a:p>
            <a:pPr marL="0" marR="0">
              <a:lnSpc>
                <a:spcPct val="125000"/>
              </a:lnSpc>
              <a:spcBef>
                <a:spcPts val="0"/>
              </a:spcBef>
              <a:spcAft>
                <a:spcPts val="750"/>
              </a:spcAf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9: Scroll Bars</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As you grow more accustomed to working with Excel, you may begin to work on larger files. When all of the information in a worksheet will not fit on the screen, you can use these scroll bars to scroll horizontally or vertically through the data.</a:t>
            </a:r>
            <a:endParaRPr lang="en-GB" dirty="0"/>
          </a:p>
        </p:txBody>
      </p:sp>
      <p:sp>
        <p:nvSpPr>
          <p:cNvPr id="4" name="Footer Placeholder 3"/>
          <p:cNvSpPr>
            <a:spLocks noGrp="1"/>
          </p:cNvSpPr>
          <p:nvPr>
            <p:ph type="ftr" sz="quarter" idx="4"/>
          </p:nvPr>
        </p:nvSpPr>
        <p:spPr/>
        <p:txBody>
          <a:bodyPr/>
          <a:lstStyle/>
          <a:p>
            <a:pPr>
              <a:defRPr/>
            </a:pPr>
            <a:r>
              <a:rPr lang="en-GB"/>
              <a:t>2014 – 2015 HR P&amp;P Change Professional Development Programme </a:t>
            </a:r>
          </a:p>
        </p:txBody>
      </p:sp>
      <p:sp>
        <p:nvSpPr>
          <p:cNvPr id="5" name="Slide Number Placeholder 4"/>
          <p:cNvSpPr>
            <a:spLocks noGrp="1"/>
          </p:cNvSpPr>
          <p:nvPr>
            <p:ph type="sldNum" sz="quarter" idx="5"/>
          </p:nvPr>
        </p:nvSpPr>
        <p:spPr/>
        <p:txBody>
          <a:bodyPr/>
          <a:lstStyle/>
          <a:p>
            <a:pPr>
              <a:defRPr/>
            </a:pPr>
            <a:fld id="{ED330047-4CBA-4A63-9E55-79F1B5A3601F}" type="slidenum">
              <a:rPr lang="en-GB" smtClean="0"/>
              <a:pPr>
                <a:defRPr/>
              </a:pPr>
              <a:t>12</a:t>
            </a:fld>
            <a:endParaRPr lang="en-GB" dirty="0"/>
          </a:p>
        </p:txBody>
      </p:sp>
    </p:spTree>
    <p:extLst>
      <p:ext uri="{BB962C8B-B14F-4D97-AF65-F5344CB8AC3E}">
        <p14:creationId xmlns:p14="http://schemas.microsoft.com/office/powerpoint/2010/main" val="1615188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a:lnSpc>
                <a:spcPct val="125000"/>
              </a:lnSpc>
              <a:spcBef>
                <a:spcPts val="0"/>
              </a:spcBef>
              <a:spcAft>
                <a:spcPts val="750"/>
              </a:spcAft>
            </a:pPr>
            <a:endParaRPr lang="en-GB" dirty="0"/>
          </a:p>
        </p:txBody>
      </p:sp>
      <p:sp>
        <p:nvSpPr>
          <p:cNvPr id="4" name="Footer Placeholder 3"/>
          <p:cNvSpPr>
            <a:spLocks noGrp="1"/>
          </p:cNvSpPr>
          <p:nvPr>
            <p:ph type="ftr" sz="quarter" idx="4"/>
          </p:nvPr>
        </p:nvSpPr>
        <p:spPr/>
        <p:txBody>
          <a:bodyPr/>
          <a:lstStyle/>
          <a:p>
            <a:pPr>
              <a:defRPr/>
            </a:pPr>
            <a:r>
              <a:rPr lang="en-GB"/>
              <a:t>2014 – 2015 HR P&amp;P Change Professional Development Programme </a:t>
            </a:r>
          </a:p>
        </p:txBody>
      </p:sp>
      <p:sp>
        <p:nvSpPr>
          <p:cNvPr id="5" name="Slide Number Placeholder 4"/>
          <p:cNvSpPr>
            <a:spLocks noGrp="1"/>
          </p:cNvSpPr>
          <p:nvPr>
            <p:ph type="sldNum" sz="quarter" idx="5"/>
          </p:nvPr>
        </p:nvSpPr>
        <p:spPr/>
        <p:txBody>
          <a:bodyPr/>
          <a:lstStyle/>
          <a:p>
            <a:pPr>
              <a:defRPr/>
            </a:pPr>
            <a:fld id="{ED330047-4CBA-4A63-9E55-79F1B5A3601F}" type="slidenum">
              <a:rPr lang="en-GB" smtClean="0"/>
              <a:pPr>
                <a:defRPr/>
              </a:pPr>
              <a:t>13</a:t>
            </a:fld>
            <a:endParaRPr lang="en-GB" dirty="0"/>
          </a:p>
        </p:txBody>
      </p:sp>
    </p:spTree>
    <p:extLst>
      <p:ext uri="{BB962C8B-B14F-4D97-AF65-F5344CB8AC3E}">
        <p14:creationId xmlns:p14="http://schemas.microsoft.com/office/powerpoint/2010/main" val="2834552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a:lnSpc>
                <a:spcPct val="125000"/>
              </a:lnSpc>
              <a:spcBef>
                <a:spcPts val="0"/>
              </a:spcBef>
              <a:spcAft>
                <a:spcPts val="750"/>
              </a:spcAf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1: Ribbon Interface</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Displays tab commands organized into groups. If you click the different tabs, you will see the commands change. Notice that some of the commands might be grayed out. This is because those commands are only usable in certain situations. The File tab, which opens Backstage view, is also included here.</a:t>
            </a: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2: Tabs</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Groups of similar commands are organized under tab names. Click a tab to view the commands in the ribbon. </a:t>
            </a:r>
          </a:p>
          <a:p>
            <a:pPr marL="0" marR="0">
              <a:lnSpc>
                <a:spcPct val="125000"/>
              </a:lnSpc>
              <a:spcBef>
                <a:spcPts val="0"/>
              </a:spcBef>
              <a:spcAft>
                <a:spcPts val="750"/>
              </a:spcAf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3: Quick Access Toolbar</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As the name implies, the Quick Access toolbar gives you quick access to frequently used commands. This toolbar is completely customizable and can be positioned above or below the ribbon commands.</a:t>
            </a:r>
          </a:p>
          <a:p>
            <a:pPr marL="0" marR="0">
              <a:lnSpc>
                <a:spcPct val="125000"/>
              </a:lnSpc>
              <a:spcBef>
                <a:spcPts val="0"/>
              </a:spcBef>
              <a:spcAft>
                <a:spcPts val="750"/>
              </a:spcAf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4: Name Box</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Every cell has a name in the format “</a:t>
            </a:r>
            <a:r>
              <a:rPr lang="en-US" sz="1200" dirty="0" err="1">
                <a:effectLst/>
                <a:latin typeface="Calibri" panose="020F0502020204030204" pitchFamily="34" charset="0"/>
                <a:ea typeface="Times New Roman" panose="02020603050405020304" pitchFamily="18" charset="0"/>
                <a:cs typeface="Times New Roman" panose="02020603050405020304" pitchFamily="18" charset="0"/>
              </a:rPr>
              <a:t>ColumnRow</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The name of the currently selected cell, called the active cell, is shown in the Name Box. In the sample image, the active cell is A1. </a:t>
            </a:r>
          </a:p>
          <a:p>
            <a:pPr marL="0" marR="0">
              <a:lnSpc>
                <a:spcPct val="125000"/>
              </a:lnSpc>
              <a:spcBef>
                <a:spcPts val="0"/>
              </a:spcBef>
              <a:spcAft>
                <a:spcPts val="750"/>
              </a:spcAf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5: Formula Bar</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The Formula Bar allows you to enter data in a cell. Data can be alphanumeric, pictures, symbols, or (as the name suggests) formulae.</a:t>
            </a:r>
          </a:p>
          <a:p>
            <a:pPr marL="0" marR="0">
              <a:lnSpc>
                <a:spcPct val="125000"/>
              </a:lnSpc>
              <a:spcBef>
                <a:spcPts val="0"/>
              </a:spcBef>
              <a:spcAft>
                <a:spcPts val="750"/>
              </a:spcAf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6: Working Area</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The data contained in the file will be shown here. </a:t>
            </a:r>
          </a:p>
          <a:p>
            <a:pPr marL="0" marR="0">
              <a:lnSpc>
                <a:spcPct val="125000"/>
              </a:lnSpc>
              <a:spcBef>
                <a:spcPts val="0"/>
              </a:spcBef>
              <a:spcAft>
                <a:spcPts val="750"/>
              </a:spcAf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7: Worksheet Tabs</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Every Excel file is properly referred to as a workbook. A workbook can contain one or more worksheets, just like an accounting ledger can contain one or more pages. Click these tabs to switch between the different worksheets.</a:t>
            </a: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8: Status Bar</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This bar is used to display information about the workbook. Any running calculations will be shown here. There are also some zoom and view commands here.</a:t>
            </a:r>
          </a:p>
          <a:p>
            <a:pPr marL="0" marR="0">
              <a:lnSpc>
                <a:spcPct val="125000"/>
              </a:lnSpc>
              <a:spcBef>
                <a:spcPts val="0"/>
              </a:spcBef>
              <a:spcAft>
                <a:spcPts val="750"/>
              </a:spcAf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9: Scroll Bars</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As you grow more accustomed to working with Excel, you may begin to work on larger files. When all of the information in a worksheet will not fit on the screen, you can use these scroll bars to scroll horizontally or vertically through the data.</a:t>
            </a:r>
            <a:endParaRPr lang="en-GB" dirty="0"/>
          </a:p>
        </p:txBody>
      </p:sp>
      <p:sp>
        <p:nvSpPr>
          <p:cNvPr id="4" name="Footer Placeholder 3"/>
          <p:cNvSpPr>
            <a:spLocks noGrp="1"/>
          </p:cNvSpPr>
          <p:nvPr>
            <p:ph type="ftr" sz="quarter" idx="4"/>
          </p:nvPr>
        </p:nvSpPr>
        <p:spPr/>
        <p:txBody>
          <a:bodyPr/>
          <a:lstStyle/>
          <a:p>
            <a:pPr>
              <a:defRPr/>
            </a:pPr>
            <a:r>
              <a:rPr lang="en-GB"/>
              <a:t>2014 – 2015 HR P&amp;P Change Professional Development Programme </a:t>
            </a:r>
          </a:p>
        </p:txBody>
      </p:sp>
      <p:sp>
        <p:nvSpPr>
          <p:cNvPr id="5" name="Slide Number Placeholder 4"/>
          <p:cNvSpPr>
            <a:spLocks noGrp="1"/>
          </p:cNvSpPr>
          <p:nvPr>
            <p:ph type="sldNum" sz="quarter" idx="5"/>
          </p:nvPr>
        </p:nvSpPr>
        <p:spPr/>
        <p:txBody>
          <a:bodyPr/>
          <a:lstStyle/>
          <a:p>
            <a:pPr>
              <a:defRPr/>
            </a:pPr>
            <a:fld id="{ED330047-4CBA-4A63-9E55-79F1B5A3601F}" type="slidenum">
              <a:rPr lang="en-GB" smtClean="0"/>
              <a:pPr>
                <a:defRPr/>
              </a:pPr>
              <a:t>14</a:t>
            </a:fld>
            <a:endParaRPr lang="en-GB" dirty="0"/>
          </a:p>
        </p:txBody>
      </p:sp>
    </p:spTree>
    <p:extLst>
      <p:ext uri="{BB962C8B-B14F-4D97-AF65-F5344CB8AC3E}">
        <p14:creationId xmlns:p14="http://schemas.microsoft.com/office/powerpoint/2010/main" val="1279317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a:lnSpc>
                <a:spcPct val="125000"/>
              </a:lnSpc>
              <a:spcBef>
                <a:spcPts val="0"/>
              </a:spcBef>
              <a:spcAft>
                <a:spcPts val="750"/>
              </a:spcAf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1: Ribbon Interface</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Displays tab commands organized into groups. If you click the different tabs, you will see the commands change. Notice that some of the commands might be grayed out. This is because those commands are only usable in certain situations. The File tab, which opens Backstage view, is also included here.</a:t>
            </a: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2: Tabs</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Groups of similar commands are organized under tab names. Click a tab to view the commands in the ribbon. </a:t>
            </a:r>
          </a:p>
          <a:p>
            <a:pPr marL="0" marR="0">
              <a:lnSpc>
                <a:spcPct val="125000"/>
              </a:lnSpc>
              <a:spcBef>
                <a:spcPts val="0"/>
              </a:spcBef>
              <a:spcAft>
                <a:spcPts val="750"/>
              </a:spcAf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3: Quick Access Toolbar</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As the name implies, the Quick Access toolbar gives you quick access to frequently used commands. This toolbar is completely customizable and can be positioned above or below the ribbon commands.</a:t>
            </a:r>
          </a:p>
          <a:p>
            <a:pPr marL="0" marR="0">
              <a:lnSpc>
                <a:spcPct val="125000"/>
              </a:lnSpc>
              <a:spcBef>
                <a:spcPts val="0"/>
              </a:spcBef>
              <a:spcAft>
                <a:spcPts val="750"/>
              </a:spcAf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4: Name Box</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Every cell has a name in the format “</a:t>
            </a:r>
            <a:r>
              <a:rPr lang="en-US" sz="1200" dirty="0" err="1">
                <a:effectLst/>
                <a:latin typeface="Calibri" panose="020F0502020204030204" pitchFamily="34" charset="0"/>
                <a:ea typeface="Times New Roman" panose="02020603050405020304" pitchFamily="18" charset="0"/>
                <a:cs typeface="Times New Roman" panose="02020603050405020304" pitchFamily="18" charset="0"/>
              </a:rPr>
              <a:t>ColumnRow</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The name of the currently selected cell, called the active cell, is shown in the Name Box. In the sample image, the active cell is A1. </a:t>
            </a:r>
          </a:p>
          <a:p>
            <a:pPr marL="0" marR="0">
              <a:lnSpc>
                <a:spcPct val="125000"/>
              </a:lnSpc>
              <a:spcBef>
                <a:spcPts val="0"/>
              </a:spcBef>
              <a:spcAft>
                <a:spcPts val="750"/>
              </a:spcAf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5: Formula Bar</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The Formula Bar allows you to enter data in a cell. Data can be alphanumeric, pictures, symbols, or (as the name suggests) formulae.</a:t>
            </a:r>
          </a:p>
          <a:p>
            <a:pPr marL="0" marR="0">
              <a:lnSpc>
                <a:spcPct val="125000"/>
              </a:lnSpc>
              <a:spcBef>
                <a:spcPts val="0"/>
              </a:spcBef>
              <a:spcAft>
                <a:spcPts val="750"/>
              </a:spcAf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6: Working Area</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The data contained in the file will be shown here. </a:t>
            </a:r>
          </a:p>
          <a:p>
            <a:pPr marL="0" marR="0">
              <a:lnSpc>
                <a:spcPct val="125000"/>
              </a:lnSpc>
              <a:spcBef>
                <a:spcPts val="0"/>
              </a:spcBef>
              <a:spcAft>
                <a:spcPts val="750"/>
              </a:spcAf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7: Worksheet Tabs</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Every Excel file is properly referred to as a workbook. A workbook can contain one or more worksheets, just like an accounting ledger can contain one or more pages. Click these tabs to switch between the different worksheets.</a:t>
            </a: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8: Status Bar</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This bar is used to display information about the workbook. Any running calculations will be shown here. There are also some zoom and view commands here.</a:t>
            </a:r>
          </a:p>
          <a:p>
            <a:pPr marL="0" marR="0">
              <a:lnSpc>
                <a:spcPct val="125000"/>
              </a:lnSpc>
              <a:spcBef>
                <a:spcPts val="0"/>
              </a:spcBef>
              <a:spcAft>
                <a:spcPts val="750"/>
              </a:spcAf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9: Scroll Bars</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5000"/>
              </a:lnSpc>
              <a:spcBef>
                <a:spcPts val="0"/>
              </a:spcBef>
              <a:spcAft>
                <a:spcPts val="75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As you grow more accustomed to working with Excel, you may begin to work on larger files. When all of the information in a worksheet will not fit on the screen, you can use these scroll bars to scroll horizontally or vertically through the data.</a:t>
            </a:r>
            <a:endParaRPr lang="en-GB" dirty="0"/>
          </a:p>
        </p:txBody>
      </p:sp>
      <p:sp>
        <p:nvSpPr>
          <p:cNvPr id="4" name="Footer Placeholder 3"/>
          <p:cNvSpPr>
            <a:spLocks noGrp="1"/>
          </p:cNvSpPr>
          <p:nvPr>
            <p:ph type="ftr" sz="quarter" idx="4"/>
          </p:nvPr>
        </p:nvSpPr>
        <p:spPr/>
        <p:txBody>
          <a:bodyPr/>
          <a:lstStyle/>
          <a:p>
            <a:pPr>
              <a:defRPr/>
            </a:pPr>
            <a:r>
              <a:rPr lang="en-GB"/>
              <a:t>2014 – 2015 HR P&amp;P Change Professional Development Programme </a:t>
            </a:r>
          </a:p>
        </p:txBody>
      </p:sp>
      <p:sp>
        <p:nvSpPr>
          <p:cNvPr id="5" name="Slide Number Placeholder 4"/>
          <p:cNvSpPr>
            <a:spLocks noGrp="1"/>
          </p:cNvSpPr>
          <p:nvPr>
            <p:ph type="sldNum" sz="quarter" idx="5"/>
          </p:nvPr>
        </p:nvSpPr>
        <p:spPr/>
        <p:txBody>
          <a:bodyPr/>
          <a:lstStyle/>
          <a:p>
            <a:pPr>
              <a:defRPr/>
            </a:pPr>
            <a:fld id="{ED330047-4CBA-4A63-9E55-79F1B5A3601F}" type="slidenum">
              <a:rPr lang="en-GB" smtClean="0"/>
              <a:pPr>
                <a:defRPr/>
              </a:pPr>
              <a:t>15</a:t>
            </a:fld>
            <a:endParaRPr lang="en-GB" dirty="0"/>
          </a:p>
        </p:txBody>
      </p:sp>
    </p:spTree>
    <p:extLst>
      <p:ext uri="{BB962C8B-B14F-4D97-AF65-F5344CB8AC3E}">
        <p14:creationId xmlns:p14="http://schemas.microsoft.com/office/powerpoint/2010/main" val="4164867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0"/>
          </p:nvPr>
        </p:nvSpPr>
        <p:spPr/>
        <p:txBody>
          <a:bodyPr/>
          <a:lstStyle/>
          <a:p>
            <a:fld id="{63810CC7-4250-4B74-A274-A5EF60442EF2}" type="slidenum">
              <a:rPr lang="en-GB" smtClean="0"/>
              <a:t>16</a:t>
            </a:fld>
            <a:endParaRPr lang="en-GB" dirty="0"/>
          </a:p>
        </p:txBody>
      </p:sp>
    </p:spTree>
    <p:extLst>
      <p:ext uri="{BB962C8B-B14F-4D97-AF65-F5344CB8AC3E}">
        <p14:creationId xmlns:p14="http://schemas.microsoft.com/office/powerpoint/2010/main" val="3481233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www.linkedin.com/company/alphadevelopment" TargetMode="External"/><Relationship Id="rId7" Type="http://schemas.openxmlformats.org/officeDocument/2006/relationships/hyperlink" Target="https://www.youtube.com/c/AlphaDevelopment" TargetMode="External"/><Relationship Id="rId2" Type="http://schemas.openxmlformats.org/officeDocument/2006/relationships/image" Target="../media/image5.jpeg"/><Relationship Id="rId1" Type="http://schemas.openxmlformats.org/officeDocument/2006/relationships/slideMaster" Target="../slideMasters/slideMaster4.xml"/><Relationship Id="rId6" Type="http://schemas.openxmlformats.org/officeDocument/2006/relationships/image" Target="../media/image7.png"/><Relationship Id="rId5" Type="http://schemas.openxmlformats.org/officeDocument/2006/relationships/hyperlink" Target="https://twitter.com/TheAlphaWord" TargetMode="Externa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www.linkedin.com/company/alphadevelopment" TargetMode="External"/><Relationship Id="rId7" Type="http://schemas.openxmlformats.org/officeDocument/2006/relationships/hyperlink" Target="https://www.youtube.com/c/AlphaDevelopment" TargetMode="External"/><Relationship Id="rId2" Type="http://schemas.openxmlformats.org/officeDocument/2006/relationships/image" Target="../media/image5.jpeg"/><Relationship Id="rId1" Type="http://schemas.openxmlformats.org/officeDocument/2006/relationships/slideMaster" Target="../slideMasters/slideMaster4.xml"/><Relationship Id="rId6" Type="http://schemas.openxmlformats.org/officeDocument/2006/relationships/image" Target="../media/image7.png"/><Relationship Id="rId5" Type="http://schemas.openxmlformats.org/officeDocument/2006/relationships/hyperlink" Target="https://twitter.com/TheAlphaWord" TargetMode="Externa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www.linkedin.com/company/alphadevelopment" TargetMode="External"/><Relationship Id="rId7" Type="http://schemas.openxmlformats.org/officeDocument/2006/relationships/hyperlink" Target="https://www.youtube.com/c/AlphaDevelopment" TargetMode="External"/><Relationship Id="rId2" Type="http://schemas.openxmlformats.org/officeDocument/2006/relationships/image" Target="../media/image5.jpeg"/><Relationship Id="rId1" Type="http://schemas.openxmlformats.org/officeDocument/2006/relationships/slideMaster" Target="../slideMasters/slideMaster4.xml"/><Relationship Id="rId6" Type="http://schemas.openxmlformats.org/officeDocument/2006/relationships/image" Target="../media/image7.png"/><Relationship Id="rId5" Type="http://schemas.openxmlformats.org/officeDocument/2006/relationships/hyperlink" Target="https://twitter.com/TheAlphaWord" TargetMode="Externa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A70BB22-FDD8-9F4F-9121-D684D598E354}"/>
              </a:ext>
            </a:extLst>
          </p:cNvPr>
          <p:cNvSpPr>
            <a:spLocks noGrp="1"/>
          </p:cNvSpPr>
          <p:nvPr>
            <p:ph type="body" sz="quarter" idx="10" hasCustomPrompt="1"/>
          </p:nvPr>
        </p:nvSpPr>
        <p:spPr>
          <a:xfrm>
            <a:off x="306068" y="4941169"/>
            <a:ext cx="4637804" cy="432048"/>
          </a:xfrm>
          <a:prstGeom prst="rect">
            <a:avLst/>
          </a:prstGeom>
        </p:spPr>
        <p:txBody>
          <a:bodyPr/>
          <a:lstStyle>
            <a:lvl1pPr marL="0" indent="0">
              <a:buNone/>
              <a:defRPr lang="en-GB" sz="1400" cap="all" spc="300" baseline="0" smtClean="0">
                <a:solidFill>
                  <a:schemeClr val="bg1"/>
                </a:solidFill>
              </a:defRPr>
            </a:lvl1pPr>
            <a:lvl2pPr>
              <a:defRPr lang="en-GB" sz="1800" smtClean="0"/>
            </a:lvl2pPr>
            <a:lvl3pPr>
              <a:defRPr lang="en-GB" sz="1800" smtClean="0"/>
            </a:lvl3pPr>
            <a:lvl4pPr>
              <a:defRPr lang="en-GB" sz="1800" smtClean="0"/>
            </a:lvl4pPr>
            <a:lvl5pPr>
              <a:defRPr lang="en-GB" sz="1800"/>
            </a:lvl5pPr>
          </a:lstStyle>
          <a:p>
            <a:pPr marL="422041" lvl="0" indent="-422041"/>
            <a:r>
              <a:rPr lang="en-GB" dirty="0"/>
              <a:t>Click to edit Master text </a:t>
            </a:r>
            <a:r>
              <a:rPr lang="en-GB" dirty="0" err="1"/>
              <a:t>styleS</a:t>
            </a:r>
            <a:endParaRPr lang="en-GB" dirty="0"/>
          </a:p>
        </p:txBody>
      </p:sp>
      <p:sp>
        <p:nvSpPr>
          <p:cNvPr id="3" name="Text Placeholder 2">
            <a:extLst>
              <a:ext uri="{FF2B5EF4-FFF2-40B4-BE49-F238E27FC236}">
                <a16:creationId xmlns:a16="http://schemas.microsoft.com/office/drawing/2014/main" id="{D7C7C24A-98E6-C740-98E2-8D0F41C867F0}"/>
              </a:ext>
            </a:extLst>
          </p:cNvPr>
          <p:cNvSpPr>
            <a:spLocks noGrp="1"/>
          </p:cNvSpPr>
          <p:nvPr>
            <p:ph type="body" sz="quarter" idx="11" hasCustomPrompt="1"/>
          </p:nvPr>
        </p:nvSpPr>
        <p:spPr>
          <a:xfrm>
            <a:off x="306068" y="3284984"/>
            <a:ext cx="8352283" cy="698434"/>
          </a:xfrm>
          <a:prstGeom prst="rect">
            <a:avLst/>
          </a:prstGeom>
        </p:spPr>
        <p:txBody>
          <a:bodyPr/>
          <a:lstStyle>
            <a:lvl1pPr marL="0" indent="0">
              <a:buNone/>
              <a:defRPr lang="en-GB" sz="3200" dirty="0" smtClean="0">
                <a:solidFill>
                  <a:schemeClr val="bg1"/>
                </a:solidFill>
              </a:defRPr>
            </a:lvl1pPr>
          </a:lstStyle>
          <a:p>
            <a:pPr marL="422041" lvl="0" indent="-422041"/>
            <a:r>
              <a:rPr lang="en-GB" dirty="0"/>
              <a:t>CLICK TO EDIT MASTER TEXT STYLES</a:t>
            </a:r>
          </a:p>
        </p:txBody>
      </p:sp>
      <p:sp>
        <p:nvSpPr>
          <p:cNvPr id="5" name="Text Placeholder 4">
            <a:extLst>
              <a:ext uri="{FF2B5EF4-FFF2-40B4-BE49-F238E27FC236}">
                <a16:creationId xmlns:a16="http://schemas.microsoft.com/office/drawing/2014/main" id="{ECE91C0A-042E-EE40-AAAB-62FE639870A2}"/>
              </a:ext>
            </a:extLst>
          </p:cNvPr>
          <p:cNvSpPr>
            <a:spLocks noGrp="1"/>
          </p:cNvSpPr>
          <p:nvPr>
            <p:ph type="body" sz="quarter" idx="12"/>
          </p:nvPr>
        </p:nvSpPr>
        <p:spPr>
          <a:xfrm>
            <a:off x="306068" y="4077072"/>
            <a:ext cx="5904086" cy="503957"/>
          </a:xfrm>
          <a:prstGeom prst="rect">
            <a:avLst/>
          </a:prstGeom>
        </p:spPr>
        <p:txBody>
          <a:bodyPr/>
          <a:lstStyle>
            <a:lvl1pPr marL="0" indent="0">
              <a:buNone/>
              <a:defRPr lang="en-GB" sz="1800" dirty="0">
                <a:solidFill>
                  <a:schemeClr val="bg1"/>
                </a:solidFill>
              </a:defRPr>
            </a:lvl1pPr>
          </a:lstStyle>
          <a:p>
            <a:pPr marL="422041" lvl="0" indent="-422041"/>
            <a:r>
              <a:rPr lang="en-US"/>
              <a:t>Click to edit Master text styles</a:t>
            </a:r>
          </a:p>
        </p:txBody>
      </p:sp>
    </p:spTree>
    <p:extLst>
      <p:ext uri="{BB962C8B-B14F-4D97-AF65-F5344CB8AC3E}">
        <p14:creationId xmlns:p14="http://schemas.microsoft.com/office/powerpoint/2010/main" val="848384929"/>
      </p:ext>
    </p:extLst>
  </p:cSld>
  <p:clrMapOvr>
    <a:masterClrMapping/>
  </p:clrMapOvr>
  <p:hf hdr="0"/>
  <p:extLst>
    <p:ext uri="{DCECCB84-F9BA-43D5-87BE-67443E8EF086}">
      <p15:sldGuideLst xmlns:p15="http://schemas.microsoft.com/office/powerpoint/2012/main">
        <p15:guide id="1" orient="horz" pos="4020">
          <p15:clr>
            <a:srgbClr val="FBAE40"/>
          </p15:clr>
        </p15:guide>
        <p15:guide id="2" pos="257">
          <p15:clr>
            <a:srgbClr val="FBAE40"/>
          </p15:clr>
        </p15:guide>
        <p15:guide id="3" pos="742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Full Page">
    <p:spTree>
      <p:nvGrpSpPr>
        <p:cNvPr id="1" name=""/>
        <p:cNvGrpSpPr/>
        <p:nvPr/>
      </p:nvGrpSpPr>
      <p:grpSpPr>
        <a:xfrm>
          <a:off x="0" y="0"/>
          <a:ext cx="0" cy="0"/>
          <a:chOff x="0" y="0"/>
          <a:chExt cx="0" cy="0"/>
        </a:xfrm>
      </p:grpSpPr>
      <p:sp>
        <p:nvSpPr>
          <p:cNvPr id="4" name="Content Placeholder 2"/>
          <p:cNvSpPr>
            <a:spLocks noGrp="1"/>
          </p:cNvSpPr>
          <p:nvPr>
            <p:ph idx="1"/>
          </p:nvPr>
        </p:nvSpPr>
        <p:spPr>
          <a:xfrm>
            <a:off x="499798" y="977900"/>
            <a:ext cx="11068811" cy="4971380"/>
          </a:xfrm>
          <a:prstGeom prst="rect">
            <a:avLst/>
          </a:prstGeom>
        </p:spPr>
        <p:txBody>
          <a:bodyPr/>
          <a:lstStyle>
            <a:lvl1pPr marL="334117" indent="-334117">
              <a:spcBef>
                <a:spcPts val="738"/>
              </a:spcBef>
              <a:buClr>
                <a:schemeClr val="tx1">
                  <a:lumMod val="85000"/>
                  <a:lumOff val="15000"/>
                </a:schemeClr>
              </a:buClr>
              <a:buFont typeface="Wingdings" pitchFamily="2" charset="2"/>
              <a:buChar char="§"/>
              <a:defRPr sz="1600" b="0">
                <a:latin typeface="+mn-lt"/>
              </a:defRPr>
            </a:lvl1pPr>
            <a:lvl2pPr marL="439627" indent="-439627">
              <a:spcBef>
                <a:spcPts val="738"/>
              </a:spcBef>
              <a:buClr>
                <a:schemeClr val="bg2"/>
              </a:buClr>
              <a:buFont typeface="Wingdings" pitchFamily="2" charset="2"/>
              <a:buChar char="§"/>
              <a:defRPr sz="2339" b="0">
                <a:latin typeface="Century Gothic" pitchFamily="34" charset="0"/>
              </a:defRPr>
            </a:lvl2pPr>
            <a:lvl3pPr marL="668232" indent="-330209">
              <a:spcBef>
                <a:spcPts val="738"/>
              </a:spcBef>
              <a:buClr>
                <a:schemeClr val="tx1">
                  <a:lumMod val="50000"/>
                  <a:lumOff val="50000"/>
                </a:schemeClr>
              </a:buClr>
              <a:buFont typeface="Wingdings" pitchFamily="2" charset="2"/>
              <a:buChar char="§"/>
              <a:defRPr sz="1600" b="0">
                <a:latin typeface="+mn-lt"/>
              </a:defRPr>
            </a:lvl3pPr>
            <a:lvl4pPr marL="988671" marR="0" indent="-320439" algn="l" defTabSz="1125444" rtl="0" eaLnBrk="1" fontAlgn="base" latinLnBrk="0" hangingPunct="1">
              <a:lnSpc>
                <a:spcPct val="100000"/>
              </a:lnSpc>
              <a:spcBef>
                <a:spcPts val="738"/>
              </a:spcBef>
              <a:spcAft>
                <a:spcPct val="0"/>
              </a:spcAft>
              <a:buClr>
                <a:schemeClr val="tx1">
                  <a:lumMod val="50000"/>
                  <a:lumOff val="50000"/>
                </a:schemeClr>
              </a:buClr>
              <a:buSzTx/>
              <a:buFont typeface="Avenir Next LT Pro" panose="020B0504020202020204" pitchFamily="34" charset="0"/>
              <a:buChar char="−"/>
              <a:tabLst/>
              <a:defRPr sz="1400">
                <a:latin typeface="+mn-lt"/>
              </a:defRPr>
            </a:lvl4pPr>
            <a:lvl5pPr marL="1438067" indent="-334117">
              <a:spcBef>
                <a:spcPts val="738"/>
              </a:spcBef>
              <a:buClr>
                <a:schemeClr val="bg2"/>
              </a:buClr>
              <a:buSzPct val="100000"/>
              <a:buFont typeface="Century Gothic" panose="020B0502020202020204" pitchFamily="34" charset="0"/>
              <a:buChar char="–"/>
              <a:defRPr sz="1969">
                <a:latin typeface="Century Gothic" pitchFamily="34" charset="0"/>
              </a:defRPr>
            </a:lvl5pPr>
          </a:lstStyle>
          <a:p>
            <a:pPr lvl="0"/>
            <a:r>
              <a:rPr lang="en-US" dirty="0"/>
              <a:t>Click to edit Master text styles</a:t>
            </a:r>
          </a:p>
          <a:p>
            <a:pPr lvl="2"/>
            <a:r>
              <a:rPr lang="en-US" dirty="0"/>
              <a:t>Second level</a:t>
            </a:r>
          </a:p>
          <a:p>
            <a:pPr lvl="3"/>
            <a:r>
              <a:rPr lang="en-US" dirty="0"/>
              <a:t>Third level</a:t>
            </a:r>
          </a:p>
        </p:txBody>
      </p:sp>
      <p:sp>
        <p:nvSpPr>
          <p:cNvPr id="5" name="Title 1">
            <a:extLst>
              <a:ext uri="{FF2B5EF4-FFF2-40B4-BE49-F238E27FC236}">
                <a16:creationId xmlns:a16="http://schemas.microsoft.com/office/drawing/2014/main" id="{3B9F6421-358B-C04E-A5E5-D2A43EE00086}"/>
              </a:ext>
            </a:extLst>
          </p:cNvPr>
          <p:cNvSpPr>
            <a:spLocks noGrp="1"/>
          </p:cNvSpPr>
          <p:nvPr>
            <p:ph type="ctrTitle"/>
          </p:nvPr>
        </p:nvSpPr>
        <p:spPr>
          <a:xfrm>
            <a:off x="502466" y="260648"/>
            <a:ext cx="11066142" cy="576064"/>
          </a:xfrm>
          <a:prstGeom prst="rect">
            <a:avLst/>
          </a:prstGeom>
        </p:spPr>
        <p:txBody>
          <a:bodyPr/>
          <a:lstStyle>
            <a:lvl1pPr algn="ctr">
              <a:defRPr lang="en-GB" sz="2800" b="0" cap="all" baseline="0">
                <a:solidFill>
                  <a:schemeClr val="tx2"/>
                </a:solidFill>
                <a:latin typeface="+mn-lt"/>
              </a:defRPr>
            </a:lvl1pPr>
          </a:lstStyle>
          <a:p>
            <a:pPr lvl="0"/>
            <a:r>
              <a:rPr lang="en-US" dirty="0"/>
              <a:t>Click to edit Master title style</a:t>
            </a:r>
            <a:endParaRPr lang="en-GB" dirty="0"/>
          </a:p>
        </p:txBody>
      </p:sp>
    </p:spTree>
    <p:extLst>
      <p:ext uri="{BB962C8B-B14F-4D97-AF65-F5344CB8AC3E}">
        <p14:creationId xmlns:p14="http://schemas.microsoft.com/office/powerpoint/2010/main" val="3158312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ontent 2 Column">
    <p:spTree>
      <p:nvGrpSpPr>
        <p:cNvPr id="1" name=""/>
        <p:cNvGrpSpPr/>
        <p:nvPr/>
      </p:nvGrpSpPr>
      <p:grpSpPr>
        <a:xfrm>
          <a:off x="0" y="0"/>
          <a:ext cx="0" cy="0"/>
          <a:chOff x="0" y="0"/>
          <a:chExt cx="0" cy="0"/>
        </a:xfrm>
      </p:grpSpPr>
      <p:sp>
        <p:nvSpPr>
          <p:cNvPr id="10" name="Content Placeholder 2"/>
          <p:cNvSpPr>
            <a:spLocks noGrp="1"/>
          </p:cNvSpPr>
          <p:nvPr>
            <p:ph idx="10"/>
          </p:nvPr>
        </p:nvSpPr>
        <p:spPr>
          <a:xfrm>
            <a:off x="6192012" y="908720"/>
            <a:ext cx="5404181" cy="5040560"/>
          </a:xfrm>
          <a:prstGeom prst="rect">
            <a:avLst/>
          </a:prstGeom>
        </p:spPr>
        <p:txBody>
          <a:bodyPr/>
          <a:lstStyle>
            <a:lvl1pPr marL="351701" indent="-351701" algn="l" rtl="0" fontAlgn="base">
              <a:spcBef>
                <a:spcPts val="738"/>
              </a:spcBef>
              <a:spcAft>
                <a:spcPct val="0"/>
              </a:spcAft>
              <a:buClrTx/>
              <a:buFont typeface="Wingdings" panose="05000000000000000000" pitchFamily="2" charset="2"/>
              <a:buChar char="§"/>
              <a:defRPr lang="en-US" sz="1600" b="0" kern="1200" dirty="0">
                <a:solidFill>
                  <a:schemeClr val="tx1"/>
                </a:solidFill>
                <a:latin typeface="+mn-lt"/>
                <a:ea typeface="+mn-ea"/>
                <a:cs typeface="+mn-cs"/>
              </a:defRPr>
            </a:lvl1pPr>
            <a:lvl2pPr marL="351701" indent="-351701">
              <a:spcBef>
                <a:spcPts val="738"/>
              </a:spcBef>
              <a:buClr>
                <a:schemeClr val="tx2">
                  <a:lumMod val="90000"/>
                  <a:lumOff val="10000"/>
                </a:schemeClr>
              </a:buClr>
              <a:buFont typeface="Wingdings" pitchFamily="2" charset="2"/>
              <a:buChar char="§"/>
              <a:defRPr sz="2215">
                <a:latin typeface="+mn-lt"/>
              </a:defRPr>
            </a:lvl2pPr>
            <a:lvl3pPr marL="660417" indent="-322393" algn="l" rtl="0" fontAlgn="base">
              <a:spcBef>
                <a:spcPts val="738"/>
              </a:spcBef>
              <a:spcAft>
                <a:spcPct val="0"/>
              </a:spcAft>
              <a:buClr>
                <a:schemeClr val="bg2"/>
              </a:buClr>
              <a:buFont typeface="Wingdings" pitchFamily="2" charset="2"/>
              <a:buChar char="§"/>
              <a:defRPr lang="en-US" sz="1600" b="0" kern="1200" dirty="0">
                <a:solidFill>
                  <a:schemeClr val="tx1"/>
                </a:solidFill>
                <a:latin typeface="+mn-lt"/>
                <a:ea typeface="+mn-ea"/>
                <a:cs typeface="+mn-cs"/>
              </a:defRPr>
            </a:lvl3pPr>
            <a:lvl4pPr marL="988671" marR="0" indent="-320439" algn="l" defTabSz="1125444" rtl="0" eaLnBrk="1" fontAlgn="base" latinLnBrk="0" hangingPunct="1">
              <a:lnSpc>
                <a:spcPct val="100000"/>
              </a:lnSpc>
              <a:spcBef>
                <a:spcPts val="738"/>
              </a:spcBef>
              <a:spcAft>
                <a:spcPct val="0"/>
              </a:spcAft>
              <a:buClr>
                <a:schemeClr val="tx1">
                  <a:lumMod val="50000"/>
                  <a:lumOff val="50000"/>
                </a:schemeClr>
              </a:buClr>
              <a:buSzTx/>
              <a:buFont typeface="Avenir Next LT Pro" panose="020B0504020202020204" pitchFamily="34" charset="0"/>
              <a:buChar char="−"/>
              <a:tabLst/>
              <a:defRPr lang="en-US" sz="1400" b="0" kern="1200">
                <a:solidFill>
                  <a:schemeClr val="tx1"/>
                </a:solidFill>
                <a:latin typeface="+mn-lt"/>
                <a:ea typeface="+mn-ea"/>
                <a:cs typeface="+mn-cs"/>
              </a:defRPr>
            </a:lvl4pPr>
            <a:lvl5pPr>
              <a:spcBef>
                <a:spcPts val="738"/>
              </a:spcBef>
              <a:defRPr sz="2462">
                <a:latin typeface="Century Gothic" pitchFamily="34" charset="0"/>
              </a:defRPr>
            </a:lvl5pPr>
          </a:lstStyle>
          <a:p>
            <a:pPr lvl="0"/>
            <a:r>
              <a:rPr lang="en-US" dirty="0"/>
              <a:t>Click to edit Master text styles</a:t>
            </a:r>
          </a:p>
          <a:p>
            <a:pPr lvl="2"/>
            <a:r>
              <a:rPr lang="en-US" dirty="0"/>
              <a:t>Second level</a:t>
            </a:r>
          </a:p>
          <a:p>
            <a:pPr lvl="3"/>
            <a:r>
              <a:rPr lang="en-US" dirty="0"/>
              <a:t>Third level</a:t>
            </a:r>
          </a:p>
        </p:txBody>
      </p:sp>
      <p:sp>
        <p:nvSpPr>
          <p:cNvPr id="5" name="Content Placeholder 2"/>
          <p:cNvSpPr>
            <a:spLocks noGrp="1"/>
          </p:cNvSpPr>
          <p:nvPr>
            <p:ph idx="1"/>
          </p:nvPr>
        </p:nvSpPr>
        <p:spPr>
          <a:xfrm>
            <a:off x="499798" y="908720"/>
            <a:ext cx="5308171" cy="5040560"/>
          </a:xfrm>
          <a:prstGeom prst="rect">
            <a:avLst/>
          </a:prstGeom>
        </p:spPr>
        <p:txBody>
          <a:bodyPr/>
          <a:lstStyle>
            <a:lvl1pPr marL="351701" indent="-351701" algn="l" rtl="0" fontAlgn="base">
              <a:spcBef>
                <a:spcPts val="738"/>
              </a:spcBef>
              <a:spcAft>
                <a:spcPct val="0"/>
              </a:spcAft>
              <a:buClrTx/>
              <a:buFont typeface="Wingdings" panose="05000000000000000000" pitchFamily="2" charset="2"/>
              <a:buChar char="§"/>
              <a:defRPr lang="en-US" sz="1600" b="0" kern="1200" dirty="0">
                <a:solidFill>
                  <a:schemeClr val="tx1"/>
                </a:solidFill>
                <a:latin typeface="+mn-lt"/>
                <a:ea typeface="+mn-ea"/>
                <a:cs typeface="+mn-cs"/>
              </a:defRPr>
            </a:lvl1pPr>
            <a:lvl2pPr marL="351701" indent="-351701" algn="l" defTabSz="1125444" rtl="0" eaLnBrk="1" latinLnBrk="0" hangingPunct="1">
              <a:spcBef>
                <a:spcPts val="738"/>
              </a:spcBef>
              <a:buClr>
                <a:schemeClr val="tx2">
                  <a:lumMod val="90000"/>
                  <a:lumOff val="10000"/>
                </a:schemeClr>
              </a:buClr>
              <a:buFont typeface="Wingdings" pitchFamily="2" charset="2"/>
              <a:buChar char="§"/>
              <a:defRPr lang="en-US" sz="2215" b="0" kern="1200" dirty="0">
                <a:solidFill>
                  <a:schemeClr val="tx1"/>
                </a:solidFill>
                <a:latin typeface="+mn-lt"/>
                <a:ea typeface="+mn-ea"/>
                <a:cs typeface="+mn-cs"/>
              </a:defRPr>
            </a:lvl2pPr>
            <a:lvl3pPr marL="660417" indent="-322393" algn="l" defTabSz="1125444" rtl="0" eaLnBrk="1" fontAlgn="base" latinLnBrk="0" hangingPunct="1">
              <a:spcBef>
                <a:spcPts val="738"/>
              </a:spcBef>
              <a:spcAft>
                <a:spcPct val="0"/>
              </a:spcAft>
              <a:buClr>
                <a:schemeClr val="bg2"/>
              </a:buClr>
              <a:buFont typeface="Wingdings" pitchFamily="2" charset="2"/>
              <a:buChar char="§"/>
              <a:defRPr lang="en-US" sz="1600" b="0" kern="1200" dirty="0">
                <a:solidFill>
                  <a:schemeClr val="tx1"/>
                </a:solidFill>
                <a:latin typeface="+mn-lt"/>
                <a:ea typeface="+mn-ea"/>
                <a:cs typeface="+mn-cs"/>
              </a:defRPr>
            </a:lvl3pPr>
            <a:lvl4pPr marL="988671" marR="0" indent="-320439" algn="l" defTabSz="1125444" rtl="0" eaLnBrk="1" fontAlgn="base" latinLnBrk="0" hangingPunct="1">
              <a:lnSpc>
                <a:spcPct val="100000"/>
              </a:lnSpc>
              <a:spcBef>
                <a:spcPts val="738"/>
              </a:spcBef>
              <a:spcAft>
                <a:spcPct val="0"/>
              </a:spcAft>
              <a:buClr>
                <a:schemeClr val="tx1">
                  <a:lumMod val="50000"/>
                  <a:lumOff val="50000"/>
                </a:schemeClr>
              </a:buClr>
              <a:buSzTx/>
              <a:buFont typeface="Avenir Next LT Pro" panose="020B0504020202020204" pitchFamily="34" charset="0"/>
              <a:buChar char="−"/>
              <a:tabLst/>
              <a:defRPr lang="en-US" sz="1400" b="0" kern="1200">
                <a:solidFill>
                  <a:schemeClr val="tx1"/>
                </a:solidFill>
                <a:latin typeface="+mn-lt"/>
                <a:ea typeface="+mn-ea"/>
                <a:cs typeface="+mn-cs"/>
              </a:defRPr>
            </a:lvl4pPr>
            <a:lvl5pPr>
              <a:spcBef>
                <a:spcPts val="738"/>
              </a:spcBef>
              <a:defRPr sz="2462">
                <a:latin typeface="Century Gothic" pitchFamily="34" charset="0"/>
              </a:defRPr>
            </a:lvl5pPr>
          </a:lstStyle>
          <a:p>
            <a:pPr lvl="0"/>
            <a:r>
              <a:rPr lang="en-US" dirty="0"/>
              <a:t>Click to edit Master text styles</a:t>
            </a:r>
          </a:p>
          <a:p>
            <a:pPr lvl="2"/>
            <a:r>
              <a:rPr lang="en-US" dirty="0"/>
              <a:t>Second level</a:t>
            </a:r>
          </a:p>
          <a:p>
            <a:pPr lvl="3"/>
            <a:r>
              <a:rPr lang="en-US" dirty="0"/>
              <a:t>Third level</a:t>
            </a:r>
          </a:p>
        </p:txBody>
      </p:sp>
      <p:sp>
        <p:nvSpPr>
          <p:cNvPr id="6" name="Title 1"/>
          <p:cNvSpPr>
            <a:spLocks noGrp="1"/>
          </p:cNvSpPr>
          <p:nvPr>
            <p:ph type="ctrTitle"/>
          </p:nvPr>
        </p:nvSpPr>
        <p:spPr>
          <a:xfrm>
            <a:off x="502466" y="260648"/>
            <a:ext cx="11066142" cy="576064"/>
          </a:xfrm>
          <a:prstGeom prst="rect">
            <a:avLst/>
          </a:prstGeom>
        </p:spPr>
        <p:txBody>
          <a:bodyPr/>
          <a:lstStyle>
            <a:lvl1pPr algn="ctr">
              <a:defRPr lang="en-GB" sz="2800" b="0" cap="all" baseline="0">
                <a:solidFill>
                  <a:schemeClr val="tx2"/>
                </a:solidFill>
                <a:latin typeface="+mn-lt"/>
              </a:defRPr>
            </a:lvl1pPr>
          </a:lstStyle>
          <a:p>
            <a:pPr lvl="0"/>
            <a:r>
              <a:rPr lang="en-US" dirty="0"/>
              <a:t>Click to edit Master title style</a:t>
            </a:r>
            <a:endParaRPr lang="en-GB" dirty="0"/>
          </a:p>
        </p:txBody>
      </p:sp>
    </p:spTree>
    <p:extLst>
      <p:ext uri="{BB962C8B-B14F-4D97-AF65-F5344CB8AC3E}">
        <p14:creationId xmlns:p14="http://schemas.microsoft.com/office/powerpoint/2010/main" val="7676210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3">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AC7F49C-0E77-8146-A804-4FAB5450A702}"/>
              </a:ext>
            </a:extLst>
          </p:cNvPr>
          <p:cNvSpPr/>
          <p:nvPr userDrawn="1"/>
        </p:nvSpPr>
        <p:spPr>
          <a:xfrm>
            <a:off x="0" y="1024995"/>
            <a:ext cx="12198692" cy="5833005"/>
          </a:xfrm>
          <a:prstGeom prst="rect">
            <a:avLst/>
          </a:prstGeom>
          <a:gradFill flip="none" rotWithShape="1">
            <a:gsLst>
              <a:gs pos="2000">
                <a:schemeClr val="accent2">
                  <a:lumMod val="50000"/>
                </a:schemeClr>
              </a:gs>
              <a:gs pos="35000">
                <a:schemeClr val="accent2"/>
              </a:gs>
              <a:gs pos="82000">
                <a:schemeClr val="accent1">
                  <a:lumMod val="60000"/>
                  <a:lumOff val="40000"/>
                </a:schemeClr>
              </a:gs>
            </a:gsLst>
            <a:lin ang="18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7" name="Rectangle 6">
            <a:extLst>
              <a:ext uri="{FF2B5EF4-FFF2-40B4-BE49-F238E27FC236}">
                <a16:creationId xmlns:a16="http://schemas.microsoft.com/office/drawing/2014/main" id="{48C5E5BB-3112-314E-A0E7-623717F65E28}"/>
              </a:ext>
            </a:extLst>
          </p:cNvPr>
          <p:cNvSpPr/>
          <p:nvPr userDrawn="1"/>
        </p:nvSpPr>
        <p:spPr bwMode="auto">
          <a:xfrm>
            <a:off x="0" y="6327862"/>
            <a:ext cx="12198692" cy="536575"/>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8" name="TextBox 41">
            <a:extLst>
              <a:ext uri="{FF2B5EF4-FFF2-40B4-BE49-F238E27FC236}">
                <a16:creationId xmlns:a16="http://schemas.microsoft.com/office/drawing/2014/main" id="{C2406656-35B5-5047-9F90-EA9A93944C67}"/>
              </a:ext>
            </a:extLst>
          </p:cNvPr>
          <p:cNvSpPr txBox="1">
            <a:spLocks noChangeArrowheads="1"/>
          </p:cNvSpPr>
          <p:nvPr userDrawn="1"/>
        </p:nvSpPr>
        <p:spPr bwMode="auto">
          <a:xfrm>
            <a:off x="14288" y="6486525"/>
            <a:ext cx="2581275" cy="277813"/>
          </a:xfrm>
          <a:prstGeom prst="rect">
            <a:avLst/>
          </a:prstGeom>
          <a:noFill/>
          <a:ln>
            <a:noFill/>
          </a:ln>
        </p:spPr>
        <p:txBody>
          <a:bodyPr>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fontAlgn="base">
              <a:spcBef>
                <a:spcPct val="0"/>
              </a:spcBef>
              <a:spcAft>
                <a:spcPct val="0"/>
              </a:spcAft>
              <a:defRPr>
                <a:solidFill>
                  <a:schemeClr val="tx1"/>
                </a:solidFill>
                <a:latin typeface="Century Gothic" panose="020B0502020202020204" pitchFamily="34" charset="0"/>
              </a:defRPr>
            </a:lvl6pPr>
            <a:lvl7pPr marL="2971800" indent="-228600" fontAlgn="base">
              <a:spcBef>
                <a:spcPct val="0"/>
              </a:spcBef>
              <a:spcAft>
                <a:spcPct val="0"/>
              </a:spcAft>
              <a:defRPr>
                <a:solidFill>
                  <a:schemeClr val="tx1"/>
                </a:solidFill>
                <a:latin typeface="Century Gothic" panose="020B0502020202020204" pitchFamily="34" charset="0"/>
              </a:defRPr>
            </a:lvl7pPr>
            <a:lvl8pPr marL="3429000" indent="-228600" fontAlgn="base">
              <a:spcBef>
                <a:spcPct val="0"/>
              </a:spcBef>
              <a:spcAft>
                <a:spcPct val="0"/>
              </a:spcAft>
              <a:defRPr>
                <a:solidFill>
                  <a:schemeClr val="tx1"/>
                </a:solidFill>
                <a:latin typeface="Century Gothic" panose="020B0502020202020204" pitchFamily="34" charset="0"/>
              </a:defRPr>
            </a:lvl8pPr>
            <a:lvl9pPr marL="3886200" indent="-228600" fontAlgn="base">
              <a:spcBef>
                <a:spcPct val="0"/>
              </a:spcBef>
              <a:spcAft>
                <a:spcPct val="0"/>
              </a:spcAft>
              <a:defRPr>
                <a:solidFill>
                  <a:schemeClr val="tx1"/>
                </a:solidFill>
                <a:latin typeface="Century Gothic" panose="020B0502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altLang="en-US" sz="1200" b="0" i="0" u="none" strike="noStrike" kern="1200" cap="none" spc="0" normalizeH="0" baseline="0" noProof="0">
                <a:ln>
                  <a:noFill/>
                </a:ln>
                <a:solidFill>
                  <a:srgbClr val="FFFFFF"/>
                </a:solidFill>
                <a:effectLst/>
                <a:uLnTx/>
                <a:uFillTx/>
                <a:latin typeface="Century Gothic" panose="020B0502020202020204" pitchFamily="34" charset="0"/>
                <a:ea typeface="Century Gothic" panose="020B0502020202020204" pitchFamily="34" charset="0"/>
                <a:cs typeface="Times New Roman" panose="02020603050405020304" pitchFamily="18" charset="0"/>
              </a:rPr>
              <a:t>alphadevelopment.com</a:t>
            </a:r>
          </a:p>
        </p:txBody>
      </p:sp>
      <p:sp>
        <p:nvSpPr>
          <p:cNvPr id="14" name="TextBox 13">
            <a:extLst>
              <a:ext uri="{FF2B5EF4-FFF2-40B4-BE49-F238E27FC236}">
                <a16:creationId xmlns:a16="http://schemas.microsoft.com/office/drawing/2014/main" id="{E4D4ABEC-FDCC-F940-8F9B-231FBC9202AB}"/>
              </a:ext>
            </a:extLst>
          </p:cNvPr>
          <p:cNvSpPr txBox="1"/>
          <p:nvPr userDrawn="1"/>
        </p:nvSpPr>
        <p:spPr bwMode="auto">
          <a:xfrm>
            <a:off x="7600158" y="6432550"/>
            <a:ext cx="4999038" cy="307975"/>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300" normalizeH="0" baseline="0" noProof="0">
                <a:ln>
                  <a:noFill/>
                </a:ln>
                <a:solidFill>
                  <a:srgbClr val="FFFFFF"/>
                </a:solidFill>
                <a:effectLst/>
                <a:uLnTx/>
                <a:uFillTx/>
                <a:latin typeface="Century Gothic" panose="020F0302020204030204"/>
                <a:ea typeface="+mn-ea"/>
                <a:cs typeface="+mn-cs"/>
              </a:rPr>
              <a:t>LEARNING FROM EXPERIENCE</a:t>
            </a:r>
          </a:p>
        </p:txBody>
      </p:sp>
      <p:sp>
        <p:nvSpPr>
          <p:cNvPr id="3" name="Text Placeholder 2">
            <a:extLst>
              <a:ext uri="{FF2B5EF4-FFF2-40B4-BE49-F238E27FC236}">
                <a16:creationId xmlns:a16="http://schemas.microsoft.com/office/drawing/2014/main" id="{8BBF93CA-C2EA-7D46-A774-8D6DD2DEE5C4}"/>
              </a:ext>
            </a:extLst>
          </p:cNvPr>
          <p:cNvSpPr>
            <a:spLocks noGrp="1"/>
          </p:cNvSpPr>
          <p:nvPr>
            <p:ph type="body" sz="quarter" idx="10"/>
          </p:nvPr>
        </p:nvSpPr>
        <p:spPr>
          <a:xfrm>
            <a:off x="263352" y="3358058"/>
            <a:ext cx="10801200" cy="1295078"/>
          </a:xfrm>
          <a:prstGeom prst="rect">
            <a:avLst/>
          </a:prstGeom>
        </p:spPr>
        <p:txBody>
          <a:bodyPr/>
          <a:lstStyle>
            <a:lvl1pPr marL="0" indent="0">
              <a:buNone/>
              <a:defRPr lang="en-GB" sz="3200" b="0" cap="all" baseline="0" smtClean="0">
                <a:solidFill>
                  <a:schemeClr val="bg1"/>
                </a:solidFill>
                <a:ea typeface="Arial Unicode MS" pitchFamily="34" charset="-128"/>
                <a:cs typeface="AngsanaUPC" pitchFamily="18" charset="-34"/>
              </a:defRPr>
            </a:lvl1pPr>
            <a:lvl2pPr>
              <a:defRPr lang="en-GB" sz="5416" smtClean="0">
                <a:latin typeface="Century Gothic" panose="020B0502020202020204" pitchFamily="34" charset="0"/>
              </a:defRPr>
            </a:lvl2pPr>
            <a:lvl3pPr>
              <a:defRPr lang="en-GB" sz="5416" smtClean="0">
                <a:latin typeface="Century Gothic" panose="020B0502020202020204" pitchFamily="34" charset="0"/>
              </a:defRPr>
            </a:lvl3pPr>
            <a:lvl4pPr>
              <a:defRPr lang="en-GB" sz="5416" smtClean="0">
                <a:latin typeface="Century Gothic" panose="020B0502020202020204" pitchFamily="34" charset="0"/>
              </a:defRPr>
            </a:lvl4pPr>
            <a:lvl5pPr>
              <a:defRPr lang="en-GB" sz="5416">
                <a:latin typeface="Century Gothic" panose="020B0502020202020204" pitchFamily="34" charset="0"/>
              </a:defRPr>
            </a:lvl5pPr>
          </a:lstStyle>
          <a:p>
            <a:pPr marL="422041" lvl="0" indent="-422041" eaLnBrk="1" hangingPunct="1"/>
            <a:r>
              <a:rPr lang="en-GB"/>
              <a:t>Click to edit Master text styles</a:t>
            </a:r>
          </a:p>
        </p:txBody>
      </p:sp>
    </p:spTree>
    <p:extLst>
      <p:ext uri="{BB962C8B-B14F-4D97-AF65-F5344CB8AC3E}">
        <p14:creationId xmlns:p14="http://schemas.microsoft.com/office/powerpoint/2010/main" val="1239203260"/>
      </p:ext>
    </p:extLst>
  </p:cSld>
  <p:clrMapOvr>
    <a:masterClrMapping/>
  </p:clrMapOvr>
  <p:extLst>
    <p:ext uri="{DCECCB84-F9BA-43D5-87BE-67443E8EF086}">
      <p15:sldGuideLst xmlns:p15="http://schemas.microsoft.com/office/powerpoint/2012/main">
        <p15:guide id="1" orient="horz" pos="2160">
          <p15:clr>
            <a:srgbClr val="FBAE40"/>
          </p15:clr>
        </p15:guide>
        <p15:guide id="2" pos="257">
          <p15:clr>
            <a:srgbClr val="FBAE40"/>
          </p15:clr>
        </p15:guide>
        <p15:guide id="3" pos="742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6828BE6-10CA-9F41-9787-953F0E8A1EE8}"/>
              </a:ext>
            </a:extLst>
          </p:cNvPr>
          <p:cNvSpPr/>
          <p:nvPr userDrawn="1"/>
        </p:nvSpPr>
        <p:spPr>
          <a:xfrm>
            <a:off x="0" y="1024995"/>
            <a:ext cx="12198692" cy="5833005"/>
          </a:xfrm>
          <a:prstGeom prst="rect">
            <a:avLst/>
          </a:prstGeom>
          <a:gradFill flip="none" rotWithShape="1">
            <a:gsLst>
              <a:gs pos="0">
                <a:schemeClr val="accent6">
                  <a:lumMod val="75000"/>
                </a:schemeClr>
              </a:gs>
              <a:gs pos="22000">
                <a:schemeClr val="accent6">
                  <a:lumMod val="75000"/>
                </a:schemeClr>
              </a:gs>
              <a:gs pos="95000">
                <a:schemeClr val="accent4">
                  <a:lumMod val="20000"/>
                  <a:lumOff val="80000"/>
                </a:schemeClr>
              </a:gs>
            </a:gsLst>
            <a:lin ang="18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5" name="Rectangle 4">
            <a:extLst>
              <a:ext uri="{FF2B5EF4-FFF2-40B4-BE49-F238E27FC236}">
                <a16:creationId xmlns:a16="http://schemas.microsoft.com/office/drawing/2014/main" id="{54090AF4-C453-2241-8AF9-E78A45B8B55E}"/>
              </a:ext>
            </a:extLst>
          </p:cNvPr>
          <p:cNvSpPr/>
          <p:nvPr userDrawn="1"/>
        </p:nvSpPr>
        <p:spPr bwMode="auto">
          <a:xfrm>
            <a:off x="0" y="6327862"/>
            <a:ext cx="12198692" cy="536575"/>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6" name="TextBox 41">
            <a:extLst>
              <a:ext uri="{FF2B5EF4-FFF2-40B4-BE49-F238E27FC236}">
                <a16:creationId xmlns:a16="http://schemas.microsoft.com/office/drawing/2014/main" id="{EDF59160-51BB-6A4B-990A-98EA3611C13F}"/>
              </a:ext>
            </a:extLst>
          </p:cNvPr>
          <p:cNvSpPr txBox="1">
            <a:spLocks noChangeArrowheads="1"/>
          </p:cNvSpPr>
          <p:nvPr userDrawn="1"/>
        </p:nvSpPr>
        <p:spPr bwMode="auto">
          <a:xfrm>
            <a:off x="14288" y="6486525"/>
            <a:ext cx="2581275" cy="277813"/>
          </a:xfrm>
          <a:prstGeom prst="rect">
            <a:avLst/>
          </a:prstGeom>
          <a:noFill/>
          <a:ln>
            <a:noFill/>
          </a:ln>
        </p:spPr>
        <p:txBody>
          <a:bodyPr>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fontAlgn="base">
              <a:spcBef>
                <a:spcPct val="0"/>
              </a:spcBef>
              <a:spcAft>
                <a:spcPct val="0"/>
              </a:spcAft>
              <a:defRPr>
                <a:solidFill>
                  <a:schemeClr val="tx1"/>
                </a:solidFill>
                <a:latin typeface="Century Gothic" panose="020B0502020202020204" pitchFamily="34" charset="0"/>
              </a:defRPr>
            </a:lvl6pPr>
            <a:lvl7pPr marL="2971800" indent="-228600" fontAlgn="base">
              <a:spcBef>
                <a:spcPct val="0"/>
              </a:spcBef>
              <a:spcAft>
                <a:spcPct val="0"/>
              </a:spcAft>
              <a:defRPr>
                <a:solidFill>
                  <a:schemeClr val="tx1"/>
                </a:solidFill>
                <a:latin typeface="Century Gothic" panose="020B0502020202020204" pitchFamily="34" charset="0"/>
              </a:defRPr>
            </a:lvl7pPr>
            <a:lvl8pPr marL="3429000" indent="-228600" fontAlgn="base">
              <a:spcBef>
                <a:spcPct val="0"/>
              </a:spcBef>
              <a:spcAft>
                <a:spcPct val="0"/>
              </a:spcAft>
              <a:defRPr>
                <a:solidFill>
                  <a:schemeClr val="tx1"/>
                </a:solidFill>
                <a:latin typeface="Century Gothic" panose="020B0502020202020204" pitchFamily="34" charset="0"/>
              </a:defRPr>
            </a:lvl8pPr>
            <a:lvl9pPr marL="3886200" indent="-228600" fontAlgn="base">
              <a:spcBef>
                <a:spcPct val="0"/>
              </a:spcBef>
              <a:spcAft>
                <a:spcPct val="0"/>
              </a:spcAft>
              <a:defRPr>
                <a:solidFill>
                  <a:schemeClr val="tx1"/>
                </a:solidFill>
                <a:latin typeface="Century Gothic" panose="020B0502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altLang="en-US" sz="1200" b="0" i="0" u="none" strike="noStrike" kern="1200" cap="none" spc="0" normalizeH="0" baseline="0" noProof="0">
                <a:ln>
                  <a:noFill/>
                </a:ln>
                <a:solidFill>
                  <a:srgbClr val="FFFFFF"/>
                </a:solidFill>
                <a:effectLst/>
                <a:uLnTx/>
                <a:uFillTx/>
                <a:latin typeface="Century Gothic" panose="020B0502020202020204" pitchFamily="34" charset="0"/>
                <a:ea typeface="Century Gothic" panose="020B0502020202020204" pitchFamily="34" charset="0"/>
                <a:cs typeface="Times New Roman" panose="02020603050405020304" pitchFamily="18" charset="0"/>
              </a:rPr>
              <a:t>alphadevelopment.com</a:t>
            </a:r>
          </a:p>
        </p:txBody>
      </p:sp>
      <p:sp>
        <p:nvSpPr>
          <p:cNvPr id="12" name="Text Placeholder 2">
            <a:extLst>
              <a:ext uri="{FF2B5EF4-FFF2-40B4-BE49-F238E27FC236}">
                <a16:creationId xmlns:a16="http://schemas.microsoft.com/office/drawing/2014/main" id="{AACCDA8A-2A02-1742-AB34-A2B62EF82CC8}"/>
              </a:ext>
            </a:extLst>
          </p:cNvPr>
          <p:cNvSpPr>
            <a:spLocks noGrp="1"/>
          </p:cNvSpPr>
          <p:nvPr>
            <p:ph type="body" sz="quarter" idx="10"/>
          </p:nvPr>
        </p:nvSpPr>
        <p:spPr>
          <a:xfrm>
            <a:off x="263352" y="3358058"/>
            <a:ext cx="10801200" cy="1295078"/>
          </a:xfrm>
          <a:prstGeom prst="rect">
            <a:avLst/>
          </a:prstGeom>
        </p:spPr>
        <p:txBody>
          <a:bodyPr/>
          <a:lstStyle>
            <a:lvl1pPr marL="0" indent="0">
              <a:buNone/>
              <a:defRPr lang="en-GB" sz="3200" b="0" cap="all" baseline="0" smtClean="0">
                <a:solidFill>
                  <a:schemeClr val="bg1"/>
                </a:solidFill>
                <a:ea typeface="Arial Unicode MS" pitchFamily="34" charset="-128"/>
                <a:cs typeface="AngsanaUPC" pitchFamily="18" charset="-34"/>
              </a:defRPr>
            </a:lvl1pPr>
            <a:lvl2pPr>
              <a:defRPr lang="en-GB" sz="5416" smtClean="0">
                <a:latin typeface="Century Gothic" panose="020B0502020202020204" pitchFamily="34" charset="0"/>
              </a:defRPr>
            </a:lvl2pPr>
            <a:lvl3pPr>
              <a:defRPr lang="en-GB" sz="5416" smtClean="0">
                <a:latin typeface="Century Gothic" panose="020B0502020202020204" pitchFamily="34" charset="0"/>
              </a:defRPr>
            </a:lvl3pPr>
            <a:lvl4pPr>
              <a:defRPr lang="en-GB" sz="5416" smtClean="0">
                <a:latin typeface="Century Gothic" panose="020B0502020202020204" pitchFamily="34" charset="0"/>
              </a:defRPr>
            </a:lvl4pPr>
            <a:lvl5pPr>
              <a:defRPr lang="en-GB" sz="5416">
                <a:latin typeface="Century Gothic" panose="020B0502020202020204" pitchFamily="34" charset="0"/>
              </a:defRPr>
            </a:lvl5pPr>
          </a:lstStyle>
          <a:p>
            <a:pPr marL="422041" lvl="0" indent="-422041" eaLnBrk="1" hangingPunct="1"/>
            <a:r>
              <a:rPr lang="en-GB"/>
              <a:t>Click to edit Master text styles</a:t>
            </a:r>
          </a:p>
        </p:txBody>
      </p:sp>
      <p:sp>
        <p:nvSpPr>
          <p:cNvPr id="10" name="TextBox 9">
            <a:extLst>
              <a:ext uri="{FF2B5EF4-FFF2-40B4-BE49-F238E27FC236}">
                <a16:creationId xmlns:a16="http://schemas.microsoft.com/office/drawing/2014/main" id="{74E68725-2852-8B45-95C2-78A812FFA425}"/>
              </a:ext>
            </a:extLst>
          </p:cNvPr>
          <p:cNvSpPr txBox="1"/>
          <p:nvPr userDrawn="1"/>
        </p:nvSpPr>
        <p:spPr bwMode="auto">
          <a:xfrm>
            <a:off x="7600158" y="6432550"/>
            <a:ext cx="4999038" cy="307975"/>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300" normalizeH="0" baseline="0" noProof="0">
                <a:ln>
                  <a:noFill/>
                </a:ln>
                <a:solidFill>
                  <a:srgbClr val="FFFFFF"/>
                </a:solidFill>
                <a:effectLst/>
                <a:uLnTx/>
                <a:uFillTx/>
                <a:latin typeface="Century Gothic" panose="020F0302020204030204"/>
                <a:ea typeface="+mn-ea"/>
                <a:cs typeface="+mn-cs"/>
              </a:rPr>
              <a:t>LEARNING FROM EXPERIENCE</a:t>
            </a:r>
          </a:p>
        </p:txBody>
      </p:sp>
    </p:spTree>
    <p:extLst>
      <p:ext uri="{BB962C8B-B14F-4D97-AF65-F5344CB8AC3E}">
        <p14:creationId xmlns:p14="http://schemas.microsoft.com/office/powerpoint/2010/main" val="2513937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3A2E57-04DF-6946-B12E-B5DD9936E5C3}"/>
              </a:ext>
            </a:extLst>
          </p:cNvPr>
          <p:cNvSpPr/>
          <p:nvPr userDrawn="1"/>
        </p:nvSpPr>
        <p:spPr>
          <a:xfrm>
            <a:off x="0" y="1024995"/>
            <a:ext cx="12198692" cy="5833005"/>
          </a:xfrm>
          <a:prstGeom prst="rect">
            <a:avLst/>
          </a:prstGeom>
          <a:gradFill flip="none" rotWithShape="1">
            <a:gsLst>
              <a:gs pos="2000">
                <a:schemeClr val="accent3">
                  <a:lumMod val="50000"/>
                </a:schemeClr>
              </a:gs>
              <a:gs pos="33000">
                <a:schemeClr val="accent3"/>
              </a:gs>
              <a:gs pos="82000">
                <a:schemeClr val="accent6">
                  <a:lumMod val="50000"/>
                </a:schemeClr>
              </a:gs>
            </a:gsLst>
            <a:lin ang="18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5" name="Rectangle 4">
            <a:extLst>
              <a:ext uri="{FF2B5EF4-FFF2-40B4-BE49-F238E27FC236}">
                <a16:creationId xmlns:a16="http://schemas.microsoft.com/office/drawing/2014/main" id="{211F1BFC-F7FF-0543-80B1-07E99C23E3DB}"/>
              </a:ext>
            </a:extLst>
          </p:cNvPr>
          <p:cNvSpPr/>
          <p:nvPr userDrawn="1"/>
        </p:nvSpPr>
        <p:spPr bwMode="auto">
          <a:xfrm>
            <a:off x="0" y="6327862"/>
            <a:ext cx="12198692" cy="536575"/>
          </a:xfrm>
          <a:prstGeom prst="rect">
            <a:avLst/>
          </a:prstGeom>
          <a:solidFill>
            <a:srgbClr val="0018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6" name="TextBox 41">
            <a:extLst>
              <a:ext uri="{FF2B5EF4-FFF2-40B4-BE49-F238E27FC236}">
                <a16:creationId xmlns:a16="http://schemas.microsoft.com/office/drawing/2014/main" id="{726ED8F6-76B9-FB44-B9BE-AC4FB05702FC}"/>
              </a:ext>
            </a:extLst>
          </p:cNvPr>
          <p:cNvSpPr txBox="1">
            <a:spLocks noChangeArrowheads="1"/>
          </p:cNvSpPr>
          <p:nvPr userDrawn="1"/>
        </p:nvSpPr>
        <p:spPr bwMode="auto">
          <a:xfrm>
            <a:off x="14288" y="6486525"/>
            <a:ext cx="2581275" cy="277813"/>
          </a:xfrm>
          <a:prstGeom prst="rect">
            <a:avLst/>
          </a:prstGeom>
          <a:noFill/>
          <a:ln>
            <a:noFill/>
          </a:ln>
        </p:spPr>
        <p:txBody>
          <a:bodyPr>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fontAlgn="base">
              <a:spcBef>
                <a:spcPct val="0"/>
              </a:spcBef>
              <a:spcAft>
                <a:spcPct val="0"/>
              </a:spcAft>
              <a:defRPr>
                <a:solidFill>
                  <a:schemeClr val="tx1"/>
                </a:solidFill>
                <a:latin typeface="Century Gothic" panose="020B0502020202020204" pitchFamily="34" charset="0"/>
              </a:defRPr>
            </a:lvl6pPr>
            <a:lvl7pPr marL="2971800" indent="-228600" fontAlgn="base">
              <a:spcBef>
                <a:spcPct val="0"/>
              </a:spcBef>
              <a:spcAft>
                <a:spcPct val="0"/>
              </a:spcAft>
              <a:defRPr>
                <a:solidFill>
                  <a:schemeClr val="tx1"/>
                </a:solidFill>
                <a:latin typeface="Century Gothic" panose="020B0502020202020204" pitchFamily="34" charset="0"/>
              </a:defRPr>
            </a:lvl7pPr>
            <a:lvl8pPr marL="3429000" indent="-228600" fontAlgn="base">
              <a:spcBef>
                <a:spcPct val="0"/>
              </a:spcBef>
              <a:spcAft>
                <a:spcPct val="0"/>
              </a:spcAft>
              <a:defRPr>
                <a:solidFill>
                  <a:schemeClr val="tx1"/>
                </a:solidFill>
                <a:latin typeface="Century Gothic" panose="020B0502020202020204" pitchFamily="34" charset="0"/>
              </a:defRPr>
            </a:lvl8pPr>
            <a:lvl9pPr marL="3886200" indent="-228600" fontAlgn="base">
              <a:spcBef>
                <a:spcPct val="0"/>
              </a:spcBef>
              <a:spcAft>
                <a:spcPct val="0"/>
              </a:spcAft>
              <a:defRPr>
                <a:solidFill>
                  <a:schemeClr val="tx1"/>
                </a:solidFill>
                <a:latin typeface="Century Gothic" panose="020B0502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altLang="en-US" sz="1200" b="0" i="0" u="none" strike="noStrike" kern="1200" cap="none" spc="0" normalizeH="0" baseline="0" noProof="0">
                <a:ln>
                  <a:noFill/>
                </a:ln>
                <a:solidFill>
                  <a:srgbClr val="FFFFFF"/>
                </a:solidFill>
                <a:effectLst/>
                <a:uLnTx/>
                <a:uFillTx/>
                <a:latin typeface="Century Gothic" panose="020B0502020202020204" pitchFamily="34" charset="0"/>
                <a:ea typeface="Century Gothic" panose="020B0502020202020204" pitchFamily="34" charset="0"/>
                <a:cs typeface="Times New Roman" panose="02020603050405020304" pitchFamily="18" charset="0"/>
              </a:rPr>
              <a:t>alphadevelopment.com</a:t>
            </a:r>
          </a:p>
        </p:txBody>
      </p:sp>
      <p:sp>
        <p:nvSpPr>
          <p:cNvPr id="11" name="Text Placeholder 2">
            <a:extLst>
              <a:ext uri="{FF2B5EF4-FFF2-40B4-BE49-F238E27FC236}">
                <a16:creationId xmlns:a16="http://schemas.microsoft.com/office/drawing/2014/main" id="{B5D4FB87-EF75-0D49-A78C-2C04CFF5EFEF}"/>
              </a:ext>
            </a:extLst>
          </p:cNvPr>
          <p:cNvSpPr>
            <a:spLocks noGrp="1"/>
          </p:cNvSpPr>
          <p:nvPr>
            <p:ph type="body" sz="quarter" idx="10"/>
          </p:nvPr>
        </p:nvSpPr>
        <p:spPr>
          <a:xfrm>
            <a:off x="263352" y="3358058"/>
            <a:ext cx="10801200" cy="1295078"/>
          </a:xfrm>
          <a:prstGeom prst="rect">
            <a:avLst/>
          </a:prstGeom>
        </p:spPr>
        <p:txBody>
          <a:bodyPr/>
          <a:lstStyle>
            <a:lvl1pPr marL="0" indent="0">
              <a:buNone/>
              <a:defRPr lang="en-GB" sz="3200" b="0" cap="all" baseline="0" smtClean="0">
                <a:solidFill>
                  <a:schemeClr val="bg1"/>
                </a:solidFill>
                <a:ea typeface="Arial Unicode MS" pitchFamily="34" charset="-128"/>
                <a:cs typeface="AngsanaUPC" pitchFamily="18" charset="-34"/>
              </a:defRPr>
            </a:lvl1pPr>
            <a:lvl2pPr>
              <a:defRPr lang="en-GB" sz="5416" smtClean="0">
                <a:latin typeface="Century Gothic" panose="020B0502020202020204" pitchFamily="34" charset="0"/>
              </a:defRPr>
            </a:lvl2pPr>
            <a:lvl3pPr>
              <a:defRPr lang="en-GB" sz="5416" smtClean="0">
                <a:latin typeface="Century Gothic" panose="020B0502020202020204" pitchFamily="34" charset="0"/>
              </a:defRPr>
            </a:lvl3pPr>
            <a:lvl4pPr>
              <a:defRPr lang="en-GB" sz="5416" smtClean="0">
                <a:latin typeface="Century Gothic" panose="020B0502020202020204" pitchFamily="34" charset="0"/>
              </a:defRPr>
            </a:lvl4pPr>
            <a:lvl5pPr>
              <a:defRPr lang="en-GB" sz="5416">
                <a:latin typeface="Century Gothic" panose="020B0502020202020204" pitchFamily="34" charset="0"/>
              </a:defRPr>
            </a:lvl5pPr>
          </a:lstStyle>
          <a:p>
            <a:pPr marL="422041" lvl="0" indent="-422041" eaLnBrk="1" hangingPunct="1"/>
            <a:r>
              <a:rPr lang="en-GB"/>
              <a:t>Click to edit Master text styles</a:t>
            </a:r>
          </a:p>
        </p:txBody>
      </p:sp>
      <p:sp>
        <p:nvSpPr>
          <p:cNvPr id="10" name="TextBox 9">
            <a:extLst>
              <a:ext uri="{FF2B5EF4-FFF2-40B4-BE49-F238E27FC236}">
                <a16:creationId xmlns:a16="http://schemas.microsoft.com/office/drawing/2014/main" id="{DECB1618-BB62-8B4E-BCC1-2E23A6D45087}"/>
              </a:ext>
            </a:extLst>
          </p:cNvPr>
          <p:cNvSpPr txBox="1"/>
          <p:nvPr userDrawn="1"/>
        </p:nvSpPr>
        <p:spPr bwMode="auto">
          <a:xfrm>
            <a:off x="7600158" y="6432550"/>
            <a:ext cx="4999038" cy="307975"/>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300" normalizeH="0" baseline="0" noProof="0">
                <a:ln>
                  <a:noFill/>
                </a:ln>
                <a:solidFill>
                  <a:srgbClr val="FFFFFF"/>
                </a:solidFill>
                <a:effectLst/>
                <a:uLnTx/>
                <a:uFillTx/>
                <a:latin typeface="Century Gothic" panose="020F0302020204030204"/>
                <a:ea typeface="+mn-ea"/>
                <a:cs typeface="+mn-cs"/>
              </a:rPr>
              <a:t>LEARNING FROM EXPERIENCE</a:t>
            </a:r>
          </a:p>
        </p:txBody>
      </p:sp>
    </p:spTree>
    <p:extLst>
      <p:ext uri="{BB962C8B-B14F-4D97-AF65-F5344CB8AC3E}">
        <p14:creationId xmlns:p14="http://schemas.microsoft.com/office/powerpoint/2010/main" val="679100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K End 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B1870B6-8119-4391-8B12-8D57EB813D0F}"/>
              </a:ext>
            </a:extLst>
          </p:cNvPr>
          <p:cNvGrpSpPr/>
          <p:nvPr userDrawn="1"/>
        </p:nvGrpSpPr>
        <p:grpSpPr>
          <a:xfrm>
            <a:off x="8145885" y="5129213"/>
            <a:ext cx="3744415" cy="1338931"/>
            <a:chOff x="8145885" y="5129213"/>
            <a:chExt cx="3744415" cy="1338931"/>
          </a:xfrm>
        </p:grpSpPr>
        <p:pic>
          <p:nvPicPr>
            <p:cNvPr id="18" name="Picture 28">
              <a:extLst>
                <a:ext uri="{FF2B5EF4-FFF2-40B4-BE49-F238E27FC236}">
                  <a16:creationId xmlns:a16="http://schemas.microsoft.com/office/drawing/2014/main" id="{1963E2F1-D528-467C-844E-690682C6C73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11593" y="5189012"/>
              <a:ext cx="800842" cy="47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18">
              <a:extLst>
                <a:ext uri="{FF2B5EF4-FFF2-40B4-BE49-F238E27FC236}">
                  <a16:creationId xmlns:a16="http://schemas.microsoft.com/office/drawing/2014/main" id="{B3750AA8-343E-402F-AEF1-D94EBAB1818A}"/>
                </a:ext>
              </a:extLst>
            </p:cNvPr>
            <p:cNvCxnSpPr/>
            <p:nvPr userDrawn="1"/>
          </p:nvCxnSpPr>
          <p:spPr bwMode="auto">
            <a:xfrm>
              <a:off x="9314830" y="5172075"/>
              <a:ext cx="0" cy="8270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TextBox 39">
              <a:extLst>
                <a:ext uri="{FF2B5EF4-FFF2-40B4-BE49-F238E27FC236}">
                  <a16:creationId xmlns:a16="http://schemas.microsoft.com/office/drawing/2014/main" id="{1B4157F6-D1D2-42E3-9940-E49225D1A2CE}"/>
                </a:ext>
              </a:extLst>
            </p:cNvPr>
            <p:cNvSpPr txBox="1">
              <a:spLocks noChangeArrowheads="1"/>
            </p:cNvSpPr>
            <p:nvPr userDrawn="1"/>
          </p:nvSpPr>
          <p:spPr bwMode="auto">
            <a:xfrm>
              <a:off x="9440243" y="5129213"/>
              <a:ext cx="2304921" cy="606425"/>
            </a:xfrm>
            <a:prstGeom prst="rect">
              <a:avLst/>
            </a:prstGeom>
            <a:noFill/>
            <a:ln>
              <a:noFill/>
            </a:ln>
          </p:spPr>
          <p:txBody>
            <a:bodyPr wrap="square">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fontAlgn="base">
                <a:spcBef>
                  <a:spcPct val="0"/>
                </a:spcBef>
                <a:spcAft>
                  <a:spcPct val="0"/>
                </a:spcAft>
                <a:defRPr>
                  <a:solidFill>
                    <a:schemeClr val="tx1"/>
                  </a:solidFill>
                  <a:latin typeface="Century Gothic" panose="020B0502020202020204" pitchFamily="34" charset="0"/>
                </a:defRPr>
              </a:lvl6pPr>
              <a:lvl7pPr marL="2971800" indent="-228600" fontAlgn="base">
                <a:spcBef>
                  <a:spcPct val="0"/>
                </a:spcBef>
                <a:spcAft>
                  <a:spcPct val="0"/>
                </a:spcAft>
                <a:defRPr>
                  <a:solidFill>
                    <a:schemeClr val="tx1"/>
                  </a:solidFill>
                  <a:latin typeface="Century Gothic" panose="020B0502020202020204" pitchFamily="34" charset="0"/>
                </a:defRPr>
              </a:lvl7pPr>
              <a:lvl8pPr marL="3429000" indent="-228600" fontAlgn="base">
                <a:spcBef>
                  <a:spcPct val="0"/>
                </a:spcBef>
                <a:spcAft>
                  <a:spcPct val="0"/>
                </a:spcAft>
                <a:defRPr>
                  <a:solidFill>
                    <a:schemeClr val="tx1"/>
                  </a:solidFill>
                  <a:latin typeface="Century Gothic" panose="020B0502020202020204" pitchFamily="34" charset="0"/>
                </a:defRPr>
              </a:lvl8pPr>
              <a:lvl9pPr marL="3886200" indent="-228600" fontAlgn="base">
                <a:spcBef>
                  <a:spcPct val="0"/>
                </a:spcBef>
                <a:spcAft>
                  <a:spcPct val="0"/>
                </a:spcAft>
                <a:defRPr>
                  <a:solidFill>
                    <a:schemeClr val="tx1"/>
                  </a:solidFill>
                  <a:latin typeface="Century Gothic" panose="020B0502020202020204" pitchFamily="34" charset="0"/>
                </a:defRPr>
              </a:lvl9pPr>
            </a:lstStyle>
            <a:p>
              <a:pPr eaLnBrk="1" hangingPunct="1">
                <a:spcAft>
                  <a:spcPts val="200"/>
                </a:spcAft>
                <a:defRPr/>
              </a:pPr>
              <a:r>
                <a:rPr lang="en-GB" altLang="en-US" sz="1000" dirty="0">
                  <a:solidFill>
                    <a:srgbClr val="000000"/>
                  </a:solidFill>
                </a:rPr>
                <a:t>+44 (0)20 3589 9350</a:t>
              </a:r>
            </a:p>
            <a:p>
              <a:pPr eaLnBrk="1" hangingPunct="1">
                <a:spcAft>
                  <a:spcPts val="200"/>
                </a:spcAft>
                <a:defRPr/>
              </a:pPr>
              <a:r>
                <a:rPr lang="en-GB" altLang="en-US" sz="1000" dirty="0" err="1">
                  <a:solidFill>
                    <a:srgbClr val="000000"/>
                  </a:solidFill>
                </a:rPr>
                <a:t>trainers@alphadevelopment.com</a:t>
              </a:r>
              <a:endParaRPr lang="en-GB" altLang="en-US" sz="1000" dirty="0">
                <a:solidFill>
                  <a:srgbClr val="000000"/>
                </a:solidFill>
              </a:endParaRPr>
            </a:p>
            <a:p>
              <a:pPr eaLnBrk="1" hangingPunct="1">
                <a:spcAft>
                  <a:spcPts val="200"/>
                </a:spcAft>
                <a:defRPr/>
              </a:pPr>
              <a:r>
                <a:rPr lang="en-GB" altLang="en-US" sz="1000" dirty="0" err="1">
                  <a:solidFill>
                    <a:srgbClr val="000000"/>
                  </a:solidFill>
                </a:rPr>
                <a:t>alphadevelopment.com</a:t>
              </a:r>
              <a:endParaRPr lang="en-US" altLang="en-US" sz="1000" dirty="0">
                <a:solidFill>
                  <a:srgbClr val="000000"/>
                </a:solidFill>
              </a:endParaRPr>
            </a:p>
          </p:txBody>
        </p:sp>
        <p:grpSp>
          <p:nvGrpSpPr>
            <p:cNvPr id="2" name="Group 1">
              <a:extLst>
                <a:ext uri="{FF2B5EF4-FFF2-40B4-BE49-F238E27FC236}">
                  <a16:creationId xmlns:a16="http://schemas.microsoft.com/office/drawing/2014/main" id="{AE64F43F-5CC1-40AA-8F96-C692F2E0A870}"/>
                </a:ext>
              </a:extLst>
            </p:cNvPr>
            <p:cNvGrpSpPr/>
            <p:nvPr userDrawn="1"/>
          </p:nvGrpSpPr>
          <p:grpSpPr>
            <a:xfrm>
              <a:off x="8145885" y="6237312"/>
              <a:ext cx="3744415" cy="230832"/>
              <a:chOff x="8145885" y="6237312"/>
              <a:chExt cx="3744415" cy="230832"/>
            </a:xfrm>
          </p:grpSpPr>
          <p:sp>
            <p:nvSpPr>
              <p:cNvPr id="28" name="TextBox 30">
                <a:extLst>
                  <a:ext uri="{FF2B5EF4-FFF2-40B4-BE49-F238E27FC236}">
                    <a16:creationId xmlns:a16="http://schemas.microsoft.com/office/drawing/2014/main" id="{AD31F637-2F35-401D-91F8-2EA5F9006449}"/>
                  </a:ext>
                </a:extLst>
              </p:cNvPr>
              <p:cNvSpPr txBox="1">
                <a:spLocks noChangeArrowheads="1"/>
              </p:cNvSpPr>
              <p:nvPr userDrawn="1"/>
            </p:nvSpPr>
            <p:spPr bwMode="auto">
              <a:xfrm>
                <a:off x="8145885" y="6237312"/>
                <a:ext cx="3744415" cy="230832"/>
              </a:xfrm>
              <a:prstGeom prst="rect">
                <a:avLst/>
              </a:prstGeom>
              <a:noFill/>
              <a:ln>
                <a:noFill/>
              </a:ln>
            </p:spPr>
            <p:txBody>
              <a:bodyPr wrap="square">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fontAlgn="base">
                  <a:spcBef>
                    <a:spcPct val="0"/>
                  </a:spcBef>
                  <a:spcAft>
                    <a:spcPct val="0"/>
                  </a:spcAft>
                  <a:defRPr>
                    <a:solidFill>
                      <a:schemeClr val="tx1"/>
                    </a:solidFill>
                    <a:latin typeface="Century Gothic" panose="020B0502020202020204" pitchFamily="34" charset="0"/>
                  </a:defRPr>
                </a:lvl6pPr>
                <a:lvl7pPr marL="2971800" indent="-228600" fontAlgn="base">
                  <a:spcBef>
                    <a:spcPct val="0"/>
                  </a:spcBef>
                  <a:spcAft>
                    <a:spcPct val="0"/>
                  </a:spcAft>
                  <a:defRPr>
                    <a:solidFill>
                      <a:schemeClr val="tx1"/>
                    </a:solidFill>
                    <a:latin typeface="Century Gothic" panose="020B0502020202020204" pitchFamily="34" charset="0"/>
                  </a:defRPr>
                </a:lvl7pPr>
                <a:lvl8pPr marL="3429000" indent="-228600" fontAlgn="base">
                  <a:spcBef>
                    <a:spcPct val="0"/>
                  </a:spcBef>
                  <a:spcAft>
                    <a:spcPct val="0"/>
                  </a:spcAft>
                  <a:defRPr>
                    <a:solidFill>
                      <a:schemeClr val="tx1"/>
                    </a:solidFill>
                    <a:latin typeface="Century Gothic" panose="020B0502020202020204" pitchFamily="34" charset="0"/>
                  </a:defRPr>
                </a:lvl8pPr>
                <a:lvl9pPr marL="3886200" indent="-228600" fontAlgn="base">
                  <a:spcBef>
                    <a:spcPct val="0"/>
                  </a:spcBef>
                  <a:spcAft>
                    <a:spcPct val="0"/>
                  </a:spcAft>
                  <a:defRPr>
                    <a:solidFill>
                      <a:schemeClr val="tx1"/>
                    </a:solidFill>
                    <a:latin typeface="Century Gothic" panose="020B0502020202020204" pitchFamily="34" charset="0"/>
                  </a:defRPr>
                </a:lvl9pPr>
              </a:lstStyle>
              <a:p>
                <a:pPr defTabSz="1439863" eaLnBrk="1" hangingPunct="1">
                  <a:spcAft>
                    <a:spcPts val="200"/>
                  </a:spcAft>
                  <a:tabLst>
                    <a:tab pos="896938" algn="l"/>
                    <a:tab pos="1520825" algn="l"/>
                    <a:tab pos="2244725" algn="l"/>
                  </a:tabLst>
                  <a:defRPr/>
                </a:pPr>
                <a:r>
                  <a:rPr lang="en-GB" altLang="en-US" sz="900" spc="100" baseline="0">
                    <a:solidFill>
                      <a:srgbClr val="000000"/>
                    </a:solidFill>
                  </a:rPr>
                  <a:t>LONDON     NEW YORK	    SINGAPORE     ABU DHABI</a:t>
                </a:r>
                <a:endParaRPr lang="en-US" altLang="en-US" sz="900" spc="100" baseline="0">
                  <a:solidFill>
                    <a:srgbClr val="000000"/>
                  </a:solidFill>
                </a:endParaRPr>
              </a:p>
            </p:txBody>
          </p:sp>
          <p:cxnSp>
            <p:nvCxnSpPr>
              <p:cNvPr id="30" name="Straight Connector 29">
                <a:extLst>
                  <a:ext uri="{FF2B5EF4-FFF2-40B4-BE49-F238E27FC236}">
                    <a16:creationId xmlns:a16="http://schemas.microsoft.com/office/drawing/2014/main" id="{9465B0C2-3EE6-4200-B7D2-A4BB0EEF04D7}"/>
                  </a:ext>
                </a:extLst>
              </p:cNvPr>
              <p:cNvCxnSpPr>
                <a:cxnSpLocks/>
              </p:cNvCxnSpPr>
              <p:nvPr userDrawn="1"/>
            </p:nvCxnSpPr>
            <p:spPr bwMode="auto">
              <a:xfrm flipV="1">
                <a:off x="8926645" y="6280574"/>
                <a:ext cx="0" cy="1611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BED1C3A-AED9-4AEC-8633-173A6B06A25D}"/>
                  </a:ext>
                </a:extLst>
              </p:cNvPr>
              <p:cNvCxnSpPr>
                <a:cxnSpLocks/>
              </p:cNvCxnSpPr>
              <p:nvPr userDrawn="1"/>
            </p:nvCxnSpPr>
            <p:spPr bwMode="auto">
              <a:xfrm flipV="1">
                <a:off x="9834498" y="6281142"/>
                <a:ext cx="0" cy="1600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17DBE8D-B966-4B12-89D3-2DF1C266845B}"/>
                  </a:ext>
                </a:extLst>
              </p:cNvPr>
              <p:cNvCxnSpPr>
                <a:cxnSpLocks/>
              </p:cNvCxnSpPr>
              <p:nvPr userDrawn="1"/>
            </p:nvCxnSpPr>
            <p:spPr bwMode="auto">
              <a:xfrm flipV="1">
                <a:off x="10811398" y="6281142"/>
                <a:ext cx="0" cy="1600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DBA0A22C-D9B5-4D98-B840-1A38FB653E57}"/>
                </a:ext>
              </a:extLst>
            </p:cNvPr>
            <p:cNvGrpSpPr/>
            <p:nvPr userDrawn="1"/>
          </p:nvGrpSpPr>
          <p:grpSpPr>
            <a:xfrm>
              <a:off x="9558273" y="5739690"/>
              <a:ext cx="1064735" cy="280417"/>
              <a:chOff x="9558273" y="5739690"/>
              <a:chExt cx="1064735" cy="280417"/>
            </a:xfrm>
          </p:grpSpPr>
          <p:pic>
            <p:nvPicPr>
              <p:cNvPr id="34" name="Picture 33" descr="Logo, icon&#10;&#10;Description automatically generated">
                <a:hlinkClick r:id="rId3"/>
                <a:extLst>
                  <a:ext uri="{FF2B5EF4-FFF2-40B4-BE49-F238E27FC236}">
                    <a16:creationId xmlns:a16="http://schemas.microsoft.com/office/drawing/2014/main" id="{4E419D57-3F5F-44B5-8860-19908C3192D0}"/>
                  </a:ext>
                </a:extLst>
              </p:cNvPr>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558273" y="5739690"/>
                <a:ext cx="276225" cy="276225"/>
              </a:xfrm>
              <a:prstGeom prst="rect">
                <a:avLst/>
              </a:prstGeom>
              <a:noFill/>
              <a:ln>
                <a:noFill/>
              </a:ln>
            </p:spPr>
          </p:pic>
          <p:pic>
            <p:nvPicPr>
              <p:cNvPr id="35" name="Picture 34" descr="Logo, icon&#10;&#10;Description automatically generated">
                <a:hlinkClick r:id="rId5"/>
                <a:extLst>
                  <a:ext uri="{FF2B5EF4-FFF2-40B4-BE49-F238E27FC236}">
                    <a16:creationId xmlns:a16="http://schemas.microsoft.com/office/drawing/2014/main" id="{18C17C76-5A96-4AEE-8030-2F2EF5683C88}"/>
                  </a:ext>
                </a:extLst>
              </p:cNvPr>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952528" y="5739690"/>
                <a:ext cx="276225" cy="276225"/>
              </a:xfrm>
              <a:prstGeom prst="rect">
                <a:avLst/>
              </a:prstGeom>
              <a:noFill/>
              <a:ln>
                <a:noFill/>
              </a:ln>
            </p:spPr>
          </p:pic>
          <p:pic>
            <p:nvPicPr>
              <p:cNvPr id="36" name="Picture 35" descr="Icon&#10;&#10;Description automatically generated">
                <a:hlinkClick r:id="rId7"/>
                <a:extLst>
                  <a:ext uri="{FF2B5EF4-FFF2-40B4-BE49-F238E27FC236}">
                    <a16:creationId xmlns:a16="http://schemas.microsoft.com/office/drawing/2014/main" id="{6994CAC6-4095-4457-A5C4-AAF887A15305}"/>
                  </a:ext>
                </a:extLst>
              </p:cNvPr>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346783" y="5743882"/>
                <a:ext cx="276225" cy="276225"/>
              </a:xfrm>
              <a:prstGeom prst="rect">
                <a:avLst/>
              </a:prstGeom>
              <a:noFill/>
              <a:ln>
                <a:noFill/>
              </a:ln>
            </p:spPr>
          </p:pic>
        </p:grpSp>
      </p:grpSp>
    </p:spTree>
    <p:extLst>
      <p:ext uri="{BB962C8B-B14F-4D97-AF65-F5344CB8AC3E}">
        <p14:creationId xmlns:p14="http://schemas.microsoft.com/office/powerpoint/2010/main" val="1608422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GP End Slid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40A0C3B-9628-4929-AF8C-00BA47A416AB}"/>
              </a:ext>
            </a:extLst>
          </p:cNvPr>
          <p:cNvGrpSpPr/>
          <p:nvPr userDrawn="1"/>
        </p:nvGrpSpPr>
        <p:grpSpPr>
          <a:xfrm>
            <a:off x="8145885" y="5129213"/>
            <a:ext cx="3744415" cy="1338931"/>
            <a:chOff x="8145885" y="5129213"/>
            <a:chExt cx="3744415" cy="1338931"/>
          </a:xfrm>
        </p:grpSpPr>
        <p:grpSp>
          <p:nvGrpSpPr>
            <p:cNvPr id="2" name="Group 1">
              <a:extLst>
                <a:ext uri="{FF2B5EF4-FFF2-40B4-BE49-F238E27FC236}">
                  <a16:creationId xmlns:a16="http://schemas.microsoft.com/office/drawing/2014/main" id="{6C707192-66E5-4277-9E3E-B35E9EF4E22B}"/>
                </a:ext>
              </a:extLst>
            </p:cNvPr>
            <p:cNvGrpSpPr/>
            <p:nvPr userDrawn="1"/>
          </p:nvGrpSpPr>
          <p:grpSpPr>
            <a:xfrm>
              <a:off x="8145885" y="5129213"/>
              <a:ext cx="3744415" cy="1338931"/>
              <a:chOff x="8145885" y="5129213"/>
              <a:chExt cx="3744415" cy="1338931"/>
            </a:xfrm>
          </p:grpSpPr>
          <p:pic>
            <p:nvPicPr>
              <p:cNvPr id="36" name="Picture 28">
                <a:extLst>
                  <a:ext uri="{FF2B5EF4-FFF2-40B4-BE49-F238E27FC236}">
                    <a16:creationId xmlns:a16="http://schemas.microsoft.com/office/drawing/2014/main" id="{44AC2765-D2FB-4E70-A72C-7A969D6CB9C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11593" y="5189012"/>
                <a:ext cx="800842" cy="47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7" name="Straight Connector 36">
                <a:extLst>
                  <a:ext uri="{FF2B5EF4-FFF2-40B4-BE49-F238E27FC236}">
                    <a16:creationId xmlns:a16="http://schemas.microsoft.com/office/drawing/2014/main" id="{61A54336-1948-4787-95A0-F3F56F768902}"/>
                  </a:ext>
                </a:extLst>
              </p:cNvPr>
              <p:cNvCxnSpPr/>
              <p:nvPr userDrawn="1"/>
            </p:nvCxnSpPr>
            <p:spPr bwMode="auto">
              <a:xfrm>
                <a:off x="9314830" y="5172075"/>
                <a:ext cx="0" cy="8270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TextBox 39">
                <a:extLst>
                  <a:ext uri="{FF2B5EF4-FFF2-40B4-BE49-F238E27FC236}">
                    <a16:creationId xmlns:a16="http://schemas.microsoft.com/office/drawing/2014/main" id="{59004CCD-D9CA-4FBC-A4FC-75024B7FC2E5}"/>
                  </a:ext>
                </a:extLst>
              </p:cNvPr>
              <p:cNvSpPr txBox="1">
                <a:spLocks noChangeArrowheads="1"/>
              </p:cNvSpPr>
              <p:nvPr userDrawn="1"/>
            </p:nvSpPr>
            <p:spPr bwMode="auto">
              <a:xfrm>
                <a:off x="9440243" y="5129213"/>
                <a:ext cx="2304921" cy="606425"/>
              </a:xfrm>
              <a:prstGeom prst="rect">
                <a:avLst/>
              </a:prstGeom>
              <a:noFill/>
              <a:ln>
                <a:noFill/>
              </a:ln>
            </p:spPr>
            <p:txBody>
              <a:bodyPr wrap="square">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fontAlgn="base">
                  <a:spcBef>
                    <a:spcPct val="0"/>
                  </a:spcBef>
                  <a:spcAft>
                    <a:spcPct val="0"/>
                  </a:spcAft>
                  <a:defRPr>
                    <a:solidFill>
                      <a:schemeClr val="tx1"/>
                    </a:solidFill>
                    <a:latin typeface="Century Gothic" panose="020B0502020202020204" pitchFamily="34" charset="0"/>
                  </a:defRPr>
                </a:lvl6pPr>
                <a:lvl7pPr marL="2971800" indent="-228600" fontAlgn="base">
                  <a:spcBef>
                    <a:spcPct val="0"/>
                  </a:spcBef>
                  <a:spcAft>
                    <a:spcPct val="0"/>
                  </a:spcAft>
                  <a:defRPr>
                    <a:solidFill>
                      <a:schemeClr val="tx1"/>
                    </a:solidFill>
                    <a:latin typeface="Century Gothic" panose="020B0502020202020204" pitchFamily="34" charset="0"/>
                  </a:defRPr>
                </a:lvl7pPr>
                <a:lvl8pPr marL="3429000" indent="-228600" fontAlgn="base">
                  <a:spcBef>
                    <a:spcPct val="0"/>
                  </a:spcBef>
                  <a:spcAft>
                    <a:spcPct val="0"/>
                  </a:spcAft>
                  <a:defRPr>
                    <a:solidFill>
                      <a:schemeClr val="tx1"/>
                    </a:solidFill>
                    <a:latin typeface="Century Gothic" panose="020B0502020202020204" pitchFamily="34" charset="0"/>
                  </a:defRPr>
                </a:lvl8pPr>
                <a:lvl9pPr marL="3886200" indent="-228600" fontAlgn="base">
                  <a:spcBef>
                    <a:spcPct val="0"/>
                  </a:spcBef>
                  <a:spcAft>
                    <a:spcPct val="0"/>
                  </a:spcAft>
                  <a:defRPr>
                    <a:solidFill>
                      <a:schemeClr val="tx1"/>
                    </a:solidFill>
                    <a:latin typeface="Century Gothic" panose="020B0502020202020204" pitchFamily="34" charset="0"/>
                  </a:defRPr>
                </a:lvl9pPr>
              </a:lstStyle>
              <a:p>
                <a:pPr eaLnBrk="1" hangingPunct="1">
                  <a:spcAft>
                    <a:spcPts val="200"/>
                  </a:spcAft>
                  <a:defRPr/>
                </a:pPr>
                <a:r>
                  <a:rPr lang="en-GB" altLang="en-US" sz="1000" dirty="0">
                    <a:solidFill>
                      <a:srgbClr val="000000"/>
                    </a:solidFill>
                  </a:rPr>
                  <a:t>+65 6727 7950</a:t>
                </a:r>
              </a:p>
              <a:p>
                <a:pPr eaLnBrk="1" hangingPunct="1">
                  <a:spcAft>
                    <a:spcPts val="200"/>
                  </a:spcAft>
                  <a:defRPr/>
                </a:pPr>
                <a:r>
                  <a:rPr lang="en-GB" altLang="en-US" sz="1000" dirty="0" err="1">
                    <a:solidFill>
                      <a:srgbClr val="000000"/>
                    </a:solidFill>
                  </a:rPr>
                  <a:t>trainers@alphadevelopment.com</a:t>
                </a:r>
                <a:endParaRPr lang="en-GB" altLang="en-US" sz="1000" dirty="0">
                  <a:solidFill>
                    <a:srgbClr val="000000"/>
                  </a:solidFill>
                </a:endParaRPr>
              </a:p>
              <a:p>
                <a:pPr eaLnBrk="1" hangingPunct="1">
                  <a:spcAft>
                    <a:spcPts val="200"/>
                  </a:spcAft>
                  <a:defRPr/>
                </a:pPr>
                <a:r>
                  <a:rPr lang="en-GB" altLang="en-US" sz="1000" dirty="0" err="1">
                    <a:solidFill>
                      <a:srgbClr val="000000"/>
                    </a:solidFill>
                  </a:rPr>
                  <a:t>alphadevelopment.com</a:t>
                </a:r>
                <a:endParaRPr lang="en-US" altLang="en-US" sz="1000" dirty="0">
                  <a:solidFill>
                    <a:srgbClr val="000000"/>
                  </a:solidFill>
                </a:endParaRPr>
              </a:p>
            </p:txBody>
          </p:sp>
          <p:grpSp>
            <p:nvGrpSpPr>
              <p:cNvPr id="16" name="Group 15">
                <a:extLst>
                  <a:ext uri="{FF2B5EF4-FFF2-40B4-BE49-F238E27FC236}">
                    <a16:creationId xmlns:a16="http://schemas.microsoft.com/office/drawing/2014/main" id="{8C2D113F-46DD-4384-BE7E-F33D1DF2E3C8}"/>
                  </a:ext>
                </a:extLst>
              </p:cNvPr>
              <p:cNvGrpSpPr/>
              <p:nvPr userDrawn="1"/>
            </p:nvGrpSpPr>
            <p:grpSpPr>
              <a:xfrm>
                <a:off x="8145885" y="6237312"/>
                <a:ext cx="3744415" cy="230832"/>
                <a:chOff x="8145885" y="6237312"/>
                <a:chExt cx="3744415" cy="230832"/>
              </a:xfrm>
            </p:grpSpPr>
            <p:sp>
              <p:nvSpPr>
                <p:cNvPr id="17" name="TextBox 30">
                  <a:extLst>
                    <a:ext uri="{FF2B5EF4-FFF2-40B4-BE49-F238E27FC236}">
                      <a16:creationId xmlns:a16="http://schemas.microsoft.com/office/drawing/2014/main" id="{E9F972D3-2725-4966-92B1-F3D0DB876E1C}"/>
                    </a:ext>
                  </a:extLst>
                </p:cNvPr>
                <p:cNvSpPr txBox="1">
                  <a:spLocks noChangeArrowheads="1"/>
                </p:cNvSpPr>
                <p:nvPr userDrawn="1"/>
              </p:nvSpPr>
              <p:spPr bwMode="auto">
                <a:xfrm>
                  <a:off x="8145885" y="6237312"/>
                  <a:ext cx="3744415" cy="230832"/>
                </a:xfrm>
                <a:prstGeom prst="rect">
                  <a:avLst/>
                </a:prstGeom>
                <a:noFill/>
                <a:ln>
                  <a:noFill/>
                </a:ln>
              </p:spPr>
              <p:txBody>
                <a:bodyPr wrap="square">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fontAlgn="base">
                    <a:spcBef>
                      <a:spcPct val="0"/>
                    </a:spcBef>
                    <a:spcAft>
                      <a:spcPct val="0"/>
                    </a:spcAft>
                    <a:defRPr>
                      <a:solidFill>
                        <a:schemeClr val="tx1"/>
                      </a:solidFill>
                      <a:latin typeface="Century Gothic" panose="020B0502020202020204" pitchFamily="34" charset="0"/>
                    </a:defRPr>
                  </a:lvl6pPr>
                  <a:lvl7pPr marL="2971800" indent="-228600" fontAlgn="base">
                    <a:spcBef>
                      <a:spcPct val="0"/>
                    </a:spcBef>
                    <a:spcAft>
                      <a:spcPct val="0"/>
                    </a:spcAft>
                    <a:defRPr>
                      <a:solidFill>
                        <a:schemeClr val="tx1"/>
                      </a:solidFill>
                      <a:latin typeface="Century Gothic" panose="020B0502020202020204" pitchFamily="34" charset="0"/>
                    </a:defRPr>
                  </a:lvl7pPr>
                  <a:lvl8pPr marL="3429000" indent="-228600" fontAlgn="base">
                    <a:spcBef>
                      <a:spcPct val="0"/>
                    </a:spcBef>
                    <a:spcAft>
                      <a:spcPct val="0"/>
                    </a:spcAft>
                    <a:defRPr>
                      <a:solidFill>
                        <a:schemeClr val="tx1"/>
                      </a:solidFill>
                      <a:latin typeface="Century Gothic" panose="020B0502020202020204" pitchFamily="34" charset="0"/>
                    </a:defRPr>
                  </a:lvl8pPr>
                  <a:lvl9pPr marL="3886200" indent="-228600" fontAlgn="base">
                    <a:spcBef>
                      <a:spcPct val="0"/>
                    </a:spcBef>
                    <a:spcAft>
                      <a:spcPct val="0"/>
                    </a:spcAft>
                    <a:defRPr>
                      <a:solidFill>
                        <a:schemeClr val="tx1"/>
                      </a:solidFill>
                      <a:latin typeface="Century Gothic" panose="020B0502020202020204" pitchFamily="34" charset="0"/>
                    </a:defRPr>
                  </a:lvl9pPr>
                </a:lstStyle>
                <a:p>
                  <a:pPr defTabSz="1439863" eaLnBrk="1" hangingPunct="1">
                    <a:spcAft>
                      <a:spcPts val="200"/>
                    </a:spcAft>
                    <a:tabLst>
                      <a:tab pos="896938" algn="l"/>
                      <a:tab pos="1520825" algn="l"/>
                      <a:tab pos="2244725" algn="l"/>
                    </a:tabLst>
                    <a:defRPr/>
                  </a:pPr>
                  <a:r>
                    <a:rPr lang="en-GB" altLang="en-US" sz="900" spc="100" baseline="0">
                      <a:solidFill>
                        <a:srgbClr val="000000"/>
                      </a:solidFill>
                    </a:rPr>
                    <a:t>LONDON     NEW YORK	    SINGAPORE     ABU DHABI</a:t>
                  </a:r>
                  <a:endParaRPr lang="en-US" altLang="en-US" sz="900" spc="100" baseline="0">
                    <a:solidFill>
                      <a:srgbClr val="000000"/>
                    </a:solidFill>
                  </a:endParaRPr>
                </a:p>
              </p:txBody>
            </p:sp>
            <p:cxnSp>
              <p:nvCxnSpPr>
                <p:cNvPr id="18" name="Straight Connector 17">
                  <a:extLst>
                    <a:ext uri="{FF2B5EF4-FFF2-40B4-BE49-F238E27FC236}">
                      <a16:creationId xmlns:a16="http://schemas.microsoft.com/office/drawing/2014/main" id="{9955C491-308F-4174-A902-0858FC4AC380}"/>
                    </a:ext>
                  </a:extLst>
                </p:cNvPr>
                <p:cNvCxnSpPr>
                  <a:cxnSpLocks/>
                </p:cNvCxnSpPr>
                <p:nvPr userDrawn="1"/>
              </p:nvCxnSpPr>
              <p:spPr bwMode="auto">
                <a:xfrm flipV="1">
                  <a:off x="8926645" y="6280574"/>
                  <a:ext cx="0" cy="1611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34ABFA2-9055-4D4F-8B57-6EFF382217F7}"/>
                    </a:ext>
                  </a:extLst>
                </p:cNvPr>
                <p:cNvCxnSpPr>
                  <a:cxnSpLocks/>
                </p:cNvCxnSpPr>
                <p:nvPr userDrawn="1"/>
              </p:nvCxnSpPr>
              <p:spPr bwMode="auto">
                <a:xfrm flipV="1">
                  <a:off x="9834498" y="6281142"/>
                  <a:ext cx="0" cy="1600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9768F47-AF26-4846-9907-C1A1E517974E}"/>
                    </a:ext>
                  </a:extLst>
                </p:cNvPr>
                <p:cNvCxnSpPr>
                  <a:cxnSpLocks/>
                </p:cNvCxnSpPr>
                <p:nvPr userDrawn="1"/>
              </p:nvCxnSpPr>
              <p:spPr bwMode="auto">
                <a:xfrm flipV="1">
                  <a:off x="10811398" y="6281142"/>
                  <a:ext cx="0" cy="1600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3" name="Group 2">
              <a:extLst>
                <a:ext uri="{FF2B5EF4-FFF2-40B4-BE49-F238E27FC236}">
                  <a16:creationId xmlns:a16="http://schemas.microsoft.com/office/drawing/2014/main" id="{00B92481-1A19-4AB0-AEE5-3860A88CD0F6}"/>
                </a:ext>
              </a:extLst>
            </p:cNvPr>
            <p:cNvGrpSpPr/>
            <p:nvPr userDrawn="1"/>
          </p:nvGrpSpPr>
          <p:grpSpPr>
            <a:xfrm>
              <a:off x="9558273" y="5739690"/>
              <a:ext cx="1064735" cy="280417"/>
              <a:chOff x="9558273" y="5739690"/>
              <a:chExt cx="1064735" cy="280417"/>
            </a:xfrm>
          </p:grpSpPr>
          <p:pic>
            <p:nvPicPr>
              <p:cNvPr id="23" name="Picture 22" descr="Logo, icon&#10;&#10;Description automatically generated">
                <a:hlinkClick r:id="rId3"/>
                <a:extLst>
                  <a:ext uri="{FF2B5EF4-FFF2-40B4-BE49-F238E27FC236}">
                    <a16:creationId xmlns:a16="http://schemas.microsoft.com/office/drawing/2014/main" id="{2683BE26-6813-480C-8F28-68D70265E8B4}"/>
                  </a:ext>
                </a:extLst>
              </p:cNvPr>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558273" y="5739690"/>
                <a:ext cx="276225" cy="276225"/>
              </a:xfrm>
              <a:prstGeom prst="rect">
                <a:avLst/>
              </a:prstGeom>
              <a:noFill/>
              <a:ln>
                <a:noFill/>
              </a:ln>
            </p:spPr>
          </p:pic>
          <p:pic>
            <p:nvPicPr>
              <p:cNvPr id="24" name="Picture 23" descr="Logo, icon&#10;&#10;Description automatically generated">
                <a:hlinkClick r:id="rId5"/>
                <a:extLst>
                  <a:ext uri="{FF2B5EF4-FFF2-40B4-BE49-F238E27FC236}">
                    <a16:creationId xmlns:a16="http://schemas.microsoft.com/office/drawing/2014/main" id="{0235951E-1741-4219-AD4A-EC0F75F5D5B9}"/>
                  </a:ext>
                </a:extLst>
              </p:cNvPr>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952528" y="5739690"/>
                <a:ext cx="276225" cy="276225"/>
              </a:xfrm>
              <a:prstGeom prst="rect">
                <a:avLst/>
              </a:prstGeom>
              <a:noFill/>
              <a:ln>
                <a:noFill/>
              </a:ln>
            </p:spPr>
          </p:pic>
          <p:pic>
            <p:nvPicPr>
              <p:cNvPr id="25" name="Picture 24" descr="Icon&#10;&#10;Description automatically generated">
                <a:hlinkClick r:id="rId7"/>
                <a:extLst>
                  <a:ext uri="{FF2B5EF4-FFF2-40B4-BE49-F238E27FC236}">
                    <a16:creationId xmlns:a16="http://schemas.microsoft.com/office/drawing/2014/main" id="{A46AF8F0-B366-45A2-877C-3E1F16027337}"/>
                  </a:ext>
                </a:extLst>
              </p:cNvPr>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346783" y="5743882"/>
                <a:ext cx="276225" cy="276225"/>
              </a:xfrm>
              <a:prstGeom prst="rect">
                <a:avLst/>
              </a:prstGeom>
              <a:noFill/>
              <a:ln>
                <a:noFill/>
              </a:ln>
            </p:spPr>
          </p:pic>
        </p:grpSp>
      </p:grpSp>
    </p:spTree>
    <p:extLst>
      <p:ext uri="{BB962C8B-B14F-4D97-AF65-F5344CB8AC3E}">
        <p14:creationId xmlns:p14="http://schemas.microsoft.com/office/powerpoint/2010/main" val="2110745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bu Dhabi End 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F6A45F9-54FF-CF44-8B20-875B05223DBB}"/>
              </a:ext>
            </a:extLst>
          </p:cNvPr>
          <p:cNvGrpSpPr/>
          <p:nvPr userDrawn="1"/>
        </p:nvGrpSpPr>
        <p:grpSpPr>
          <a:xfrm>
            <a:off x="8145885" y="5129213"/>
            <a:ext cx="3744415" cy="1338931"/>
            <a:chOff x="8145885" y="5129213"/>
            <a:chExt cx="3744415" cy="1338931"/>
          </a:xfrm>
        </p:grpSpPr>
        <p:grpSp>
          <p:nvGrpSpPr>
            <p:cNvPr id="4" name="Group 3">
              <a:extLst>
                <a:ext uri="{FF2B5EF4-FFF2-40B4-BE49-F238E27FC236}">
                  <a16:creationId xmlns:a16="http://schemas.microsoft.com/office/drawing/2014/main" id="{80F1E9E5-373A-D345-9F4B-AF54A60558BD}"/>
                </a:ext>
              </a:extLst>
            </p:cNvPr>
            <p:cNvGrpSpPr/>
            <p:nvPr userDrawn="1"/>
          </p:nvGrpSpPr>
          <p:grpSpPr>
            <a:xfrm>
              <a:off x="8145885" y="5129213"/>
              <a:ext cx="3744415" cy="1338931"/>
              <a:chOff x="8145885" y="5129213"/>
              <a:chExt cx="3744415" cy="1338931"/>
            </a:xfrm>
          </p:grpSpPr>
          <p:pic>
            <p:nvPicPr>
              <p:cNvPr id="9" name="Picture 28">
                <a:extLst>
                  <a:ext uri="{FF2B5EF4-FFF2-40B4-BE49-F238E27FC236}">
                    <a16:creationId xmlns:a16="http://schemas.microsoft.com/office/drawing/2014/main" id="{64B01F4B-360F-3842-9E7E-EACAB8C57F1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11593" y="5189012"/>
                <a:ext cx="800842" cy="47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Connector 9">
                <a:extLst>
                  <a:ext uri="{FF2B5EF4-FFF2-40B4-BE49-F238E27FC236}">
                    <a16:creationId xmlns:a16="http://schemas.microsoft.com/office/drawing/2014/main" id="{A6E17863-0564-E74B-AC4E-C025D35DFA7A}"/>
                  </a:ext>
                </a:extLst>
              </p:cNvPr>
              <p:cNvCxnSpPr/>
              <p:nvPr userDrawn="1"/>
            </p:nvCxnSpPr>
            <p:spPr bwMode="auto">
              <a:xfrm>
                <a:off x="9314830" y="5172075"/>
                <a:ext cx="0" cy="8270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39">
                <a:extLst>
                  <a:ext uri="{FF2B5EF4-FFF2-40B4-BE49-F238E27FC236}">
                    <a16:creationId xmlns:a16="http://schemas.microsoft.com/office/drawing/2014/main" id="{55DABB5D-7167-8B4E-9ABF-CFEFDB9DC9E1}"/>
                  </a:ext>
                </a:extLst>
              </p:cNvPr>
              <p:cNvSpPr txBox="1">
                <a:spLocks noChangeArrowheads="1"/>
              </p:cNvSpPr>
              <p:nvPr userDrawn="1"/>
            </p:nvSpPr>
            <p:spPr bwMode="auto">
              <a:xfrm>
                <a:off x="9440243" y="5129213"/>
                <a:ext cx="2304921" cy="605294"/>
              </a:xfrm>
              <a:prstGeom prst="rect">
                <a:avLst/>
              </a:prstGeom>
              <a:noFill/>
              <a:ln>
                <a:noFill/>
              </a:ln>
            </p:spPr>
            <p:txBody>
              <a:bodyPr wrap="square">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fontAlgn="base">
                  <a:spcBef>
                    <a:spcPct val="0"/>
                  </a:spcBef>
                  <a:spcAft>
                    <a:spcPct val="0"/>
                  </a:spcAft>
                  <a:defRPr>
                    <a:solidFill>
                      <a:schemeClr val="tx1"/>
                    </a:solidFill>
                    <a:latin typeface="Century Gothic" panose="020B0502020202020204" pitchFamily="34" charset="0"/>
                  </a:defRPr>
                </a:lvl6pPr>
                <a:lvl7pPr marL="2971800" indent="-228600" fontAlgn="base">
                  <a:spcBef>
                    <a:spcPct val="0"/>
                  </a:spcBef>
                  <a:spcAft>
                    <a:spcPct val="0"/>
                  </a:spcAft>
                  <a:defRPr>
                    <a:solidFill>
                      <a:schemeClr val="tx1"/>
                    </a:solidFill>
                    <a:latin typeface="Century Gothic" panose="020B0502020202020204" pitchFamily="34" charset="0"/>
                  </a:defRPr>
                </a:lvl7pPr>
                <a:lvl8pPr marL="3429000" indent="-228600" fontAlgn="base">
                  <a:spcBef>
                    <a:spcPct val="0"/>
                  </a:spcBef>
                  <a:spcAft>
                    <a:spcPct val="0"/>
                  </a:spcAft>
                  <a:defRPr>
                    <a:solidFill>
                      <a:schemeClr val="tx1"/>
                    </a:solidFill>
                    <a:latin typeface="Century Gothic" panose="020B0502020202020204" pitchFamily="34" charset="0"/>
                  </a:defRPr>
                </a:lvl8pPr>
                <a:lvl9pPr marL="3886200" indent="-228600" fontAlgn="base">
                  <a:spcBef>
                    <a:spcPct val="0"/>
                  </a:spcBef>
                  <a:spcAft>
                    <a:spcPct val="0"/>
                  </a:spcAft>
                  <a:defRPr>
                    <a:solidFill>
                      <a:schemeClr val="tx1"/>
                    </a:solidFill>
                    <a:latin typeface="Century Gothic" panose="020B0502020202020204" pitchFamily="34" charset="0"/>
                  </a:defRPr>
                </a:lvl9pPr>
              </a:lstStyle>
              <a:p>
                <a:pPr algn="l" rtl="0" eaLnBrk="1" fontAlgn="base" hangingPunct="1">
                  <a:spcBef>
                    <a:spcPct val="0"/>
                  </a:spcBef>
                  <a:spcAft>
                    <a:spcPts val="200"/>
                  </a:spcAft>
                  <a:defRPr/>
                </a:pPr>
                <a:r>
                  <a:rPr lang="en-GB" altLang="en-US" sz="1000" u="none" kern="1200" dirty="0">
                    <a:solidFill>
                      <a:srgbClr val="000000"/>
                    </a:solidFill>
                    <a:latin typeface="Century Gothic" panose="020B0502020202020204" pitchFamily="34" charset="0"/>
                    <a:ea typeface="+mn-ea"/>
                    <a:cs typeface="+mn-cs"/>
                  </a:rPr>
                  <a:t>+</a:t>
                </a:r>
                <a:r>
                  <a:rPr lang="en-GB" sz="1000" u="none" kern="1200" dirty="0">
                    <a:solidFill>
                      <a:srgbClr val="000000"/>
                    </a:solidFill>
                    <a:latin typeface="Century Gothic" panose="020B0502020202020204" pitchFamily="34" charset="0"/>
                    <a:ea typeface="+mn-ea"/>
                    <a:cs typeface="+mn-cs"/>
                  </a:rPr>
                  <a:t>971(0)2-418-7535</a:t>
                </a:r>
                <a:endParaRPr lang="en-GB" altLang="en-US" sz="1000" u="none" kern="1200" dirty="0">
                  <a:solidFill>
                    <a:srgbClr val="000000"/>
                  </a:solidFill>
                  <a:latin typeface="Century Gothic" panose="020B0502020202020204" pitchFamily="34" charset="0"/>
                  <a:ea typeface="+mn-ea"/>
                  <a:cs typeface="+mn-cs"/>
                </a:endParaRPr>
              </a:p>
              <a:p>
                <a:pPr eaLnBrk="1" hangingPunct="1">
                  <a:spcAft>
                    <a:spcPts val="200"/>
                  </a:spcAft>
                  <a:defRPr/>
                </a:pPr>
                <a:r>
                  <a:rPr lang="en-GB" altLang="en-US" sz="1000" dirty="0" err="1">
                    <a:solidFill>
                      <a:srgbClr val="000000"/>
                    </a:solidFill>
                  </a:rPr>
                  <a:t>trainers@alphadevelopment.com</a:t>
                </a:r>
                <a:endParaRPr lang="en-GB" altLang="en-US" sz="1000" dirty="0">
                  <a:solidFill>
                    <a:srgbClr val="000000"/>
                  </a:solidFill>
                </a:endParaRPr>
              </a:p>
              <a:p>
                <a:pPr eaLnBrk="1" hangingPunct="1">
                  <a:spcAft>
                    <a:spcPts val="200"/>
                  </a:spcAft>
                  <a:defRPr/>
                </a:pPr>
                <a:r>
                  <a:rPr lang="en-GB" altLang="en-US" sz="1000" dirty="0" err="1">
                    <a:solidFill>
                      <a:srgbClr val="000000"/>
                    </a:solidFill>
                  </a:rPr>
                  <a:t>alphadevelopment.com</a:t>
                </a:r>
                <a:endParaRPr lang="en-US" altLang="en-US" sz="1000" dirty="0">
                  <a:solidFill>
                    <a:srgbClr val="000000"/>
                  </a:solidFill>
                </a:endParaRPr>
              </a:p>
            </p:txBody>
          </p:sp>
          <p:grpSp>
            <p:nvGrpSpPr>
              <p:cNvPr id="12" name="Group 11">
                <a:extLst>
                  <a:ext uri="{FF2B5EF4-FFF2-40B4-BE49-F238E27FC236}">
                    <a16:creationId xmlns:a16="http://schemas.microsoft.com/office/drawing/2014/main" id="{A3F8F1FF-6ECE-B944-86BA-038D294F4663}"/>
                  </a:ext>
                </a:extLst>
              </p:cNvPr>
              <p:cNvGrpSpPr/>
              <p:nvPr userDrawn="1"/>
            </p:nvGrpSpPr>
            <p:grpSpPr>
              <a:xfrm>
                <a:off x="8145885" y="6237312"/>
                <a:ext cx="3744415" cy="230832"/>
                <a:chOff x="8145885" y="6237312"/>
                <a:chExt cx="3744415" cy="230832"/>
              </a:xfrm>
            </p:grpSpPr>
            <p:sp>
              <p:nvSpPr>
                <p:cNvPr id="13" name="TextBox 30">
                  <a:extLst>
                    <a:ext uri="{FF2B5EF4-FFF2-40B4-BE49-F238E27FC236}">
                      <a16:creationId xmlns:a16="http://schemas.microsoft.com/office/drawing/2014/main" id="{D82587BC-D684-F945-AB3D-55B49B508915}"/>
                    </a:ext>
                  </a:extLst>
                </p:cNvPr>
                <p:cNvSpPr txBox="1">
                  <a:spLocks noChangeArrowheads="1"/>
                </p:cNvSpPr>
                <p:nvPr userDrawn="1"/>
              </p:nvSpPr>
              <p:spPr bwMode="auto">
                <a:xfrm>
                  <a:off x="8145885" y="6237312"/>
                  <a:ext cx="3744415" cy="230832"/>
                </a:xfrm>
                <a:prstGeom prst="rect">
                  <a:avLst/>
                </a:prstGeom>
                <a:noFill/>
                <a:ln>
                  <a:noFill/>
                </a:ln>
              </p:spPr>
              <p:txBody>
                <a:bodyPr wrap="square">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fontAlgn="base">
                    <a:spcBef>
                      <a:spcPct val="0"/>
                    </a:spcBef>
                    <a:spcAft>
                      <a:spcPct val="0"/>
                    </a:spcAft>
                    <a:defRPr>
                      <a:solidFill>
                        <a:schemeClr val="tx1"/>
                      </a:solidFill>
                      <a:latin typeface="Century Gothic" panose="020B0502020202020204" pitchFamily="34" charset="0"/>
                    </a:defRPr>
                  </a:lvl6pPr>
                  <a:lvl7pPr marL="2971800" indent="-228600" fontAlgn="base">
                    <a:spcBef>
                      <a:spcPct val="0"/>
                    </a:spcBef>
                    <a:spcAft>
                      <a:spcPct val="0"/>
                    </a:spcAft>
                    <a:defRPr>
                      <a:solidFill>
                        <a:schemeClr val="tx1"/>
                      </a:solidFill>
                      <a:latin typeface="Century Gothic" panose="020B0502020202020204" pitchFamily="34" charset="0"/>
                    </a:defRPr>
                  </a:lvl7pPr>
                  <a:lvl8pPr marL="3429000" indent="-228600" fontAlgn="base">
                    <a:spcBef>
                      <a:spcPct val="0"/>
                    </a:spcBef>
                    <a:spcAft>
                      <a:spcPct val="0"/>
                    </a:spcAft>
                    <a:defRPr>
                      <a:solidFill>
                        <a:schemeClr val="tx1"/>
                      </a:solidFill>
                      <a:latin typeface="Century Gothic" panose="020B0502020202020204" pitchFamily="34" charset="0"/>
                    </a:defRPr>
                  </a:lvl8pPr>
                  <a:lvl9pPr marL="3886200" indent="-228600" fontAlgn="base">
                    <a:spcBef>
                      <a:spcPct val="0"/>
                    </a:spcBef>
                    <a:spcAft>
                      <a:spcPct val="0"/>
                    </a:spcAft>
                    <a:defRPr>
                      <a:solidFill>
                        <a:schemeClr val="tx1"/>
                      </a:solidFill>
                      <a:latin typeface="Century Gothic" panose="020B0502020202020204" pitchFamily="34" charset="0"/>
                    </a:defRPr>
                  </a:lvl9pPr>
                </a:lstStyle>
                <a:p>
                  <a:pPr defTabSz="1439863" eaLnBrk="1" hangingPunct="1">
                    <a:spcAft>
                      <a:spcPts val="200"/>
                    </a:spcAft>
                    <a:tabLst>
                      <a:tab pos="896938" algn="l"/>
                      <a:tab pos="1520825" algn="l"/>
                      <a:tab pos="2244725" algn="l"/>
                    </a:tabLst>
                    <a:defRPr/>
                  </a:pPr>
                  <a:r>
                    <a:rPr lang="en-GB" altLang="en-US" sz="900" spc="100" baseline="0">
                      <a:solidFill>
                        <a:srgbClr val="000000"/>
                      </a:solidFill>
                    </a:rPr>
                    <a:t>LONDON     NEW YORK	    SINGAPORE     ABU DHABI</a:t>
                  </a:r>
                  <a:endParaRPr lang="en-US" altLang="en-US" sz="900" spc="100" baseline="0">
                    <a:solidFill>
                      <a:srgbClr val="000000"/>
                    </a:solidFill>
                  </a:endParaRPr>
                </a:p>
              </p:txBody>
            </p:sp>
            <p:cxnSp>
              <p:nvCxnSpPr>
                <p:cNvPr id="14" name="Straight Connector 13">
                  <a:extLst>
                    <a:ext uri="{FF2B5EF4-FFF2-40B4-BE49-F238E27FC236}">
                      <a16:creationId xmlns:a16="http://schemas.microsoft.com/office/drawing/2014/main" id="{6AB8E908-5926-9245-A568-FBDAA1CD0392}"/>
                    </a:ext>
                  </a:extLst>
                </p:cNvPr>
                <p:cNvCxnSpPr>
                  <a:cxnSpLocks/>
                </p:cNvCxnSpPr>
                <p:nvPr userDrawn="1"/>
              </p:nvCxnSpPr>
              <p:spPr bwMode="auto">
                <a:xfrm flipV="1">
                  <a:off x="8926645" y="6280574"/>
                  <a:ext cx="0" cy="1611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C0B36ED-7DD2-D549-8E70-9B8EE3EA4C78}"/>
                    </a:ext>
                  </a:extLst>
                </p:cNvPr>
                <p:cNvCxnSpPr>
                  <a:cxnSpLocks/>
                </p:cNvCxnSpPr>
                <p:nvPr userDrawn="1"/>
              </p:nvCxnSpPr>
              <p:spPr bwMode="auto">
                <a:xfrm flipV="1">
                  <a:off x="9834498" y="6281142"/>
                  <a:ext cx="0" cy="1600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BBBF3A3-484A-5D43-9F7D-42FE645B6684}"/>
                    </a:ext>
                  </a:extLst>
                </p:cNvPr>
                <p:cNvCxnSpPr>
                  <a:cxnSpLocks/>
                </p:cNvCxnSpPr>
                <p:nvPr userDrawn="1"/>
              </p:nvCxnSpPr>
              <p:spPr bwMode="auto">
                <a:xfrm flipV="1">
                  <a:off x="10811398" y="6281142"/>
                  <a:ext cx="0" cy="1600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5" name="Group 4">
              <a:extLst>
                <a:ext uri="{FF2B5EF4-FFF2-40B4-BE49-F238E27FC236}">
                  <a16:creationId xmlns:a16="http://schemas.microsoft.com/office/drawing/2014/main" id="{58DA1894-5786-254A-A175-D1E927155B78}"/>
                </a:ext>
              </a:extLst>
            </p:cNvPr>
            <p:cNvGrpSpPr/>
            <p:nvPr userDrawn="1"/>
          </p:nvGrpSpPr>
          <p:grpSpPr>
            <a:xfrm>
              <a:off x="9558273" y="5739690"/>
              <a:ext cx="1064735" cy="280417"/>
              <a:chOff x="9558273" y="5739690"/>
              <a:chExt cx="1064735" cy="280417"/>
            </a:xfrm>
          </p:grpSpPr>
          <p:pic>
            <p:nvPicPr>
              <p:cNvPr id="6" name="Picture 5" descr="Logo, icon&#10;&#10;Description automatically generated">
                <a:hlinkClick r:id="rId3"/>
                <a:extLst>
                  <a:ext uri="{FF2B5EF4-FFF2-40B4-BE49-F238E27FC236}">
                    <a16:creationId xmlns:a16="http://schemas.microsoft.com/office/drawing/2014/main" id="{E249F253-0F01-5D40-9C89-630087464E51}"/>
                  </a:ext>
                </a:extLst>
              </p:cNvPr>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558273" y="5739690"/>
                <a:ext cx="276225" cy="276225"/>
              </a:xfrm>
              <a:prstGeom prst="rect">
                <a:avLst/>
              </a:prstGeom>
              <a:noFill/>
              <a:ln>
                <a:noFill/>
              </a:ln>
            </p:spPr>
          </p:pic>
          <p:pic>
            <p:nvPicPr>
              <p:cNvPr id="7" name="Picture 6" descr="Logo, icon&#10;&#10;Description automatically generated">
                <a:hlinkClick r:id="rId5"/>
                <a:extLst>
                  <a:ext uri="{FF2B5EF4-FFF2-40B4-BE49-F238E27FC236}">
                    <a16:creationId xmlns:a16="http://schemas.microsoft.com/office/drawing/2014/main" id="{54BD95BC-7B80-7043-85D1-0A556F2E161D}"/>
                  </a:ext>
                </a:extLst>
              </p:cNvPr>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952528" y="5739690"/>
                <a:ext cx="276225" cy="276225"/>
              </a:xfrm>
              <a:prstGeom prst="rect">
                <a:avLst/>
              </a:prstGeom>
              <a:noFill/>
              <a:ln>
                <a:noFill/>
              </a:ln>
            </p:spPr>
          </p:pic>
          <p:pic>
            <p:nvPicPr>
              <p:cNvPr id="8" name="Picture 7" descr="Icon&#10;&#10;Description automatically generated">
                <a:hlinkClick r:id="rId7"/>
                <a:extLst>
                  <a:ext uri="{FF2B5EF4-FFF2-40B4-BE49-F238E27FC236}">
                    <a16:creationId xmlns:a16="http://schemas.microsoft.com/office/drawing/2014/main" id="{2A3F4D34-1179-8C4C-AAF7-7A5BD4A9BA33}"/>
                  </a:ext>
                </a:extLst>
              </p:cNvPr>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346783" y="5743882"/>
                <a:ext cx="276225" cy="276225"/>
              </a:xfrm>
              <a:prstGeom prst="rect">
                <a:avLst/>
              </a:prstGeom>
              <a:noFill/>
              <a:ln>
                <a:noFill/>
              </a:ln>
            </p:spPr>
          </p:pic>
        </p:grpSp>
      </p:grpSp>
    </p:spTree>
    <p:extLst>
      <p:ext uri="{BB962C8B-B14F-4D97-AF65-F5344CB8AC3E}">
        <p14:creationId xmlns:p14="http://schemas.microsoft.com/office/powerpoint/2010/main" val="613917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image" Target="../media/image4.jpg"/><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B3224C9-DE61-E44A-B426-1243921BCB28}"/>
              </a:ext>
            </a:extLst>
          </p:cNvPr>
          <p:cNvSpPr/>
          <p:nvPr userDrawn="1"/>
        </p:nvSpPr>
        <p:spPr>
          <a:xfrm>
            <a:off x="-3346" y="1031432"/>
            <a:ext cx="12198692" cy="5833005"/>
          </a:xfrm>
          <a:prstGeom prst="rect">
            <a:avLst/>
          </a:prstGeom>
          <a:gradFill flip="none" rotWithShape="1">
            <a:gsLst>
              <a:gs pos="2000">
                <a:schemeClr val="accent2">
                  <a:lumMod val="50000"/>
                </a:schemeClr>
              </a:gs>
              <a:gs pos="35000">
                <a:schemeClr val="accent2"/>
              </a:gs>
              <a:gs pos="82000">
                <a:schemeClr val="accent1">
                  <a:lumMod val="60000"/>
                  <a:lumOff val="40000"/>
                </a:schemeClr>
              </a:gs>
            </a:gsLst>
            <a:lin ang="18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pic>
        <p:nvPicPr>
          <p:cNvPr id="10" name="Picture 9">
            <a:extLst>
              <a:ext uri="{FF2B5EF4-FFF2-40B4-BE49-F238E27FC236}">
                <a16:creationId xmlns:a16="http://schemas.microsoft.com/office/drawing/2014/main" id="{F7EF68AD-029E-8E43-909F-71675C4A86E9}"/>
              </a:ext>
            </a:extLst>
          </p:cNvPr>
          <p:cNvPicPr>
            <a:picLocks noChangeAspect="1"/>
          </p:cNvPicPr>
          <p:nvPr userDrawn="1"/>
        </p:nvPicPr>
        <p:blipFill rotWithShape="1">
          <a:blip r:embed="rId3">
            <a:alphaModFix amt="35000"/>
            <a:extLst>
              <a:ext uri="{28A0092B-C50C-407E-A947-70E740481C1C}">
                <a14:useLocalDpi xmlns:a14="http://schemas.microsoft.com/office/drawing/2010/main" val="0"/>
              </a:ext>
            </a:extLst>
          </a:blip>
          <a:srcRect l="1" t="18774" r="787" b="18308"/>
          <a:stretch/>
        </p:blipFill>
        <p:spPr>
          <a:xfrm>
            <a:off x="-1" y="1040606"/>
            <a:ext cx="12192001" cy="5298282"/>
          </a:xfrm>
          <a:prstGeom prst="rect">
            <a:avLst/>
          </a:prstGeom>
        </p:spPr>
      </p:pic>
      <p:sp>
        <p:nvSpPr>
          <p:cNvPr id="9" name="Rectangle 8">
            <a:extLst>
              <a:ext uri="{FF2B5EF4-FFF2-40B4-BE49-F238E27FC236}">
                <a16:creationId xmlns:a16="http://schemas.microsoft.com/office/drawing/2014/main" id="{6E2DF689-D51F-4F3B-92E0-1782B2DDC24F}"/>
              </a:ext>
            </a:extLst>
          </p:cNvPr>
          <p:cNvSpPr/>
          <p:nvPr/>
        </p:nvSpPr>
        <p:spPr>
          <a:xfrm>
            <a:off x="0" y="0"/>
            <a:ext cx="12192000" cy="6858000"/>
          </a:xfrm>
          <a:prstGeom prst="rect">
            <a:avLst/>
          </a:prstGeom>
          <a:no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sz="2954"/>
          </a:p>
        </p:txBody>
      </p:sp>
      <p:sp>
        <p:nvSpPr>
          <p:cNvPr id="23" name="Rectangle 22">
            <a:extLst>
              <a:ext uri="{FF2B5EF4-FFF2-40B4-BE49-F238E27FC236}">
                <a16:creationId xmlns:a16="http://schemas.microsoft.com/office/drawing/2014/main" id="{4FE7D539-F790-A04F-A794-EAA00FBB8F14}"/>
              </a:ext>
            </a:extLst>
          </p:cNvPr>
          <p:cNvSpPr/>
          <p:nvPr userDrawn="1"/>
        </p:nvSpPr>
        <p:spPr bwMode="auto">
          <a:xfrm>
            <a:off x="0" y="6327862"/>
            <a:ext cx="12192000" cy="536575"/>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24" name="TextBox 23">
            <a:extLst>
              <a:ext uri="{FF2B5EF4-FFF2-40B4-BE49-F238E27FC236}">
                <a16:creationId xmlns:a16="http://schemas.microsoft.com/office/drawing/2014/main" id="{936912EB-95B0-5345-AFCF-E423922D0357}"/>
              </a:ext>
            </a:extLst>
          </p:cNvPr>
          <p:cNvSpPr txBox="1"/>
          <p:nvPr userDrawn="1"/>
        </p:nvSpPr>
        <p:spPr bwMode="auto">
          <a:xfrm>
            <a:off x="7600158" y="6432550"/>
            <a:ext cx="4999038" cy="307975"/>
          </a:xfrm>
          <a:prstGeom prst="rect">
            <a:avLst/>
          </a:prstGeom>
          <a:noFill/>
        </p:spPr>
        <p:txBody>
          <a:bodyPr>
            <a:spAutoFit/>
          </a:bodyPr>
          <a:lstStyle/>
          <a:p>
            <a:pPr algn="ctr" eaLnBrk="1" fontAlgn="auto" hangingPunct="1">
              <a:spcBef>
                <a:spcPts val="0"/>
              </a:spcBef>
              <a:spcAft>
                <a:spcPts val="0"/>
              </a:spcAft>
              <a:defRPr/>
            </a:pPr>
            <a:r>
              <a:rPr lang="en-GB" sz="1400" spc="300" dirty="0">
                <a:solidFill>
                  <a:schemeClr val="bg1"/>
                </a:solidFill>
                <a:latin typeface="+mn-lt"/>
              </a:rPr>
              <a:t>LEARNING FROM EXPERIENCE</a:t>
            </a:r>
          </a:p>
        </p:txBody>
      </p:sp>
      <p:sp>
        <p:nvSpPr>
          <p:cNvPr id="25" name="TextBox 41">
            <a:extLst>
              <a:ext uri="{FF2B5EF4-FFF2-40B4-BE49-F238E27FC236}">
                <a16:creationId xmlns:a16="http://schemas.microsoft.com/office/drawing/2014/main" id="{621C3566-F48B-7045-BD59-28DB8E8F2837}"/>
              </a:ext>
            </a:extLst>
          </p:cNvPr>
          <p:cNvSpPr txBox="1">
            <a:spLocks noChangeArrowheads="1"/>
          </p:cNvSpPr>
          <p:nvPr userDrawn="1"/>
        </p:nvSpPr>
        <p:spPr bwMode="auto">
          <a:xfrm>
            <a:off x="14288" y="6486525"/>
            <a:ext cx="2579859" cy="277813"/>
          </a:xfrm>
          <a:prstGeom prst="rect">
            <a:avLst/>
          </a:prstGeom>
          <a:noFill/>
          <a:ln>
            <a:noFill/>
          </a:ln>
        </p:spPr>
        <p:txBody>
          <a:bodyPr wrap="square">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fontAlgn="base">
              <a:spcBef>
                <a:spcPct val="0"/>
              </a:spcBef>
              <a:spcAft>
                <a:spcPct val="0"/>
              </a:spcAft>
              <a:defRPr>
                <a:solidFill>
                  <a:schemeClr val="tx1"/>
                </a:solidFill>
                <a:latin typeface="Century Gothic" panose="020B0502020202020204" pitchFamily="34" charset="0"/>
              </a:defRPr>
            </a:lvl6pPr>
            <a:lvl7pPr marL="2971800" indent="-228600" fontAlgn="base">
              <a:spcBef>
                <a:spcPct val="0"/>
              </a:spcBef>
              <a:spcAft>
                <a:spcPct val="0"/>
              </a:spcAft>
              <a:defRPr>
                <a:solidFill>
                  <a:schemeClr val="tx1"/>
                </a:solidFill>
                <a:latin typeface="Century Gothic" panose="020B0502020202020204" pitchFamily="34" charset="0"/>
              </a:defRPr>
            </a:lvl7pPr>
            <a:lvl8pPr marL="3429000" indent="-228600" fontAlgn="base">
              <a:spcBef>
                <a:spcPct val="0"/>
              </a:spcBef>
              <a:spcAft>
                <a:spcPct val="0"/>
              </a:spcAft>
              <a:defRPr>
                <a:solidFill>
                  <a:schemeClr val="tx1"/>
                </a:solidFill>
                <a:latin typeface="Century Gothic" panose="020B0502020202020204" pitchFamily="34" charset="0"/>
              </a:defRPr>
            </a:lvl8pPr>
            <a:lvl9pPr marL="3886200" indent="-228600" fontAlgn="base">
              <a:spcBef>
                <a:spcPct val="0"/>
              </a:spcBef>
              <a:spcAft>
                <a:spcPct val="0"/>
              </a:spcAft>
              <a:defRPr>
                <a:solidFill>
                  <a:schemeClr val="tx1"/>
                </a:solidFill>
                <a:latin typeface="Century Gothic" panose="020B0502020202020204" pitchFamily="34" charset="0"/>
              </a:defRPr>
            </a:lvl9pPr>
          </a:lstStyle>
          <a:p>
            <a:pPr algn="ctr" eaLnBrk="1" hangingPunct="1">
              <a:defRPr/>
            </a:pPr>
            <a:r>
              <a:rPr lang="en-GB" altLang="en-US" sz="1200" dirty="0">
                <a:solidFill>
                  <a:schemeClr val="bg1"/>
                </a:solidFill>
                <a:ea typeface="Century Gothic" panose="020B0502020202020204" pitchFamily="34" charset="0"/>
                <a:cs typeface="Times New Roman" panose="02020603050405020304" pitchFamily="18" charset="0"/>
              </a:rPr>
              <a:t>alphadevelopment.com</a:t>
            </a:r>
          </a:p>
        </p:txBody>
      </p:sp>
      <p:sp>
        <p:nvSpPr>
          <p:cNvPr id="2" name="Rectangle 1">
            <a:extLst>
              <a:ext uri="{FF2B5EF4-FFF2-40B4-BE49-F238E27FC236}">
                <a16:creationId xmlns:a16="http://schemas.microsoft.com/office/drawing/2014/main" id="{AE2ED252-35C0-CE49-AD06-54EF708C32ED}"/>
              </a:ext>
            </a:extLst>
          </p:cNvPr>
          <p:cNvSpPr/>
          <p:nvPr userDrawn="1"/>
        </p:nvSpPr>
        <p:spPr>
          <a:xfrm>
            <a:off x="0" y="1031432"/>
            <a:ext cx="12192000" cy="5307456"/>
          </a:xfrm>
          <a:prstGeom prst="rect">
            <a:avLst/>
          </a:prstGeom>
          <a:gradFill flip="none" rotWithShape="1">
            <a:gsLst>
              <a:gs pos="84000">
                <a:schemeClr val="accent2">
                  <a:lumMod val="50000"/>
                </a:schemeClr>
              </a:gs>
              <a:gs pos="10000">
                <a:schemeClr val="accent2">
                  <a:alpha val="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4E802004-A4A3-F853-2DBF-402DE79B333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98645" y="90203"/>
            <a:ext cx="2035443" cy="805285"/>
          </a:xfrm>
          <a:prstGeom prst="rect">
            <a:avLst/>
          </a:prstGeom>
        </p:spPr>
      </p:pic>
      <p:cxnSp>
        <p:nvCxnSpPr>
          <p:cNvPr id="4" name="Straight Connector 3">
            <a:extLst>
              <a:ext uri="{FF2B5EF4-FFF2-40B4-BE49-F238E27FC236}">
                <a16:creationId xmlns:a16="http://schemas.microsoft.com/office/drawing/2014/main" id="{23145D0E-D9F0-F2C7-1ACE-6BB676C8A420}"/>
              </a:ext>
            </a:extLst>
          </p:cNvPr>
          <p:cNvCxnSpPr>
            <a:cxnSpLocks/>
          </p:cNvCxnSpPr>
          <p:nvPr userDrawn="1"/>
        </p:nvCxnSpPr>
        <p:spPr bwMode="auto">
          <a:xfrm>
            <a:off x="6105156" y="221383"/>
            <a:ext cx="0" cy="5429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Picture 2" descr="See the source image">
            <a:extLst>
              <a:ext uri="{FF2B5EF4-FFF2-40B4-BE49-F238E27FC236}">
                <a16:creationId xmlns:a16="http://schemas.microsoft.com/office/drawing/2014/main" id="{CA39C476-4FA7-B4F3-22E4-2423559B48E0}"/>
              </a:ext>
            </a:extLst>
          </p:cNvPr>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t="22713" b="23564"/>
          <a:stretch/>
        </p:blipFill>
        <p:spPr bwMode="auto">
          <a:xfrm>
            <a:off x="4475746" y="270418"/>
            <a:ext cx="1435593" cy="433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4274159"/>
      </p:ext>
    </p:extLst>
  </p:cSld>
  <p:clrMap bg1="lt1" tx1="dk1" bg2="lt2" tx2="dk2" accent1="accent1" accent2="accent2" accent3="accent3" accent4="accent4" accent5="accent5" accent6="accent6" hlink="hlink" folHlink="folHlink"/>
  <p:sldLayoutIdLst>
    <p:sldLayoutId id="2147483922" r:id="rId1"/>
  </p:sldLayoutIdLst>
  <p:hf hdr="0"/>
  <p:txStyles>
    <p:titleStyle>
      <a:lvl1pPr algn="ctr" rtl="0" eaLnBrk="1" fontAlgn="base" hangingPunct="1">
        <a:spcBef>
          <a:spcPct val="0"/>
        </a:spcBef>
        <a:spcAft>
          <a:spcPct val="0"/>
        </a:spcAft>
        <a:defRPr lang="en-GB" sz="3200" b="0" kern="1200" cap="all" baseline="0" smtClean="0">
          <a:solidFill>
            <a:schemeClr val="bg1"/>
          </a:solidFill>
          <a:latin typeface="+mn-lt"/>
          <a:ea typeface="Arial Unicode MS" pitchFamily="34" charset="-128"/>
          <a:cs typeface="AngsanaUPC" pitchFamily="18" charset="-34"/>
        </a:defRPr>
      </a:lvl1pPr>
      <a:lvl2pPr algn="ctr" rtl="0" eaLnBrk="1" fontAlgn="base" hangingPunct="1">
        <a:spcBef>
          <a:spcPct val="0"/>
        </a:spcBef>
        <a:spcAft>
          <a:spcPct val="0"/>
        </a:spcAft>
        <a:defRPr sz="5416">
          <a:solidFill>
            <a:schemeClr val="tx1"/>
          </a:solidFill>
          <a:latin typeface="Century Gothic" panose="020B0502020202020204" pitchFamily="34" charset="0"/>
        </a:defRPr>
      </a:lvl2pPr>
      <a:lvl3pPr algn="ctr" rtl="0" eaLnBrk="1" fontAlgn="base" hangingPunct="1">
        <a:spcBef>
          <a:spcPct val="0"/>
        </a:spcBef>
        <a:spcAft>
          <a:spcPct val="0"/>
        </a:spcAft>
        <a:defRPr sz="5416">
          <a:solidFill>
            <a:schemeClr val="tx1"/>
          </a:solidFill>
          <a:latin typeface="Century Gothic" panose="020B0502020202020204" pitchFamily="34" charset="0"/>
        </a:defRPr>
      </a:lvl3pPr>
      <a:lvl4pPr algn="ctr" rtl="0" eaLnBrk="1" fontAlgn="base" hangingPunct="1">
        <a:spcBef>
          <a:spcPct val="0"/>
        </a:spcBef>
        <a:spcAft>
          <a:spcPct val="0"/>
        </a:spcAft>
        <a:defRPr sz="5416">
          <a:solidFill>
            <a:schemeClr val="tx1"/>
          </a:solidFill>
          <a:latin typeface="Century Gothic" panose="020B0502020202020204" pitchFamily="34" charset="0"/>
        </a:defRPr>
      </a:lvl4pPr>
      <a:lvl5pPr algn="ctr" rtl="0" eaLnBrk="1" fontAlgn="base" hangingPunct="1">
        <a:spcBef>
          <a:spcPct val="0"/>
        </a:spcBef>
        <a:spcAft>
          <a:spcPct val="0"/>
        </a:spcAft>
        <a:defRPr sz="5416">
          <a:solidFill>
            <a:schemeClr val="tx1"/>
          </a:solidFill>
          <a:latin typeface="Century Gothic" panose="020B0502020202020204" pitchFamily="34" charset="0"/>
        </a:defRPr>
      </a:lvl5pPr>
      <a:lvl6pPr marL="562722" algn="ctr" rtl="0" eaLnBrk="1" fontAlgn="base" hangingPunct="1">
        <a:spcBef>
          <a:spcPct val="0"/>
        </a:spcBef>
        <a:spcAft>
          <a:spcPct val="0"/>
        </a:spcAft>
        <a:defRPr sz="5416">
          <a:solidFill>
            <a:schemeClr val="tx1"/>
          </a:solidFill>
          <a:latin typeface="Century Gothic" panose="020B0502020202020204" pitchFamily="34" charset="0"/>
        </a:defRPr>
      </a:lvl6pPr>
      <a:lvl7pPr marL="1125444" algn="ctr" rtl="0" eaLnBrk="1" fontAlgn="base" hangingPunct="1">
        <a:spcBef>
          <a:spcPct val="0"/>
        </a:spcBef>
        <a:spcAft>
          <a:spcPct val="0"/>
        </a:spcAft>
        <a:defRPr sz="5416">
          <a:solidFill>
            <a:schemeClr val="tx1"/>
          </a:solidFill>
          <a:latin typeface="Century Gothic" panose="020B0502020202020204" pitchFamily="34" charset="0"/>
        </a:defRPr>
      </a:lvl7pPr>
      <a:lvl8pPr marL="1688165" algn="ctr" rtl="0" eaLnBrk="1" fontAlgn="base" hangingPunct="1">
        <a:spcBef>
          <a:spcPct val="0"/>
        </a:spcBef>
        <a:spcAft>
          <a:spcPct val="0"/>
        </a:spcAft>
        <a:defRPr sz="5416">
          <a:solidFill>
            <a:schemeClr val="tx1"/>
          </a:solidFill>
          <a:latin typeface="Century Gothic" panose="020B0502020202020204" pitchFamily="34" charset="0"/>
        </a:defRPr>
      </a:lvl8pPr>
      <a:lvl9pPr marL="2250887" algn="ctr" rtl="0" eaLnBrk="1" fontAlgn="base" hangingPunct="1">
        <a:spcBef>
          <a:spcPct val="0"/>
        </a:spcBef>
        <a:spcAft>
          <a:spcPct val="0"/>
        </a:spcAft>
        <a:defRPr sz="5416">
          <a:solidFill>
            <a:schemeClr val="tx1"/>
          </a:solidFill>
          <a:latin typeface="Century Gothic" panose="020B0502020202020204" pitchFamily="34" charset="0"/>
        </a:defRPr>
      </a:lvl9pPr>
    </p:titleStyle>
    <p:bodyStyle>
      <a:lvl1pPr marL="422041" indent="-422041" algn="l" rtl="0" eaLnBrk="1" fontAlgn="base" hangingPunct="1">
        <a:spcBef>
          <a:spcPct val="20000"/>
        </a:spcBef>
        <a:spcAft>
          <a:spcPct val="0"/>
        </a:spcAft>
        <a:buFont typeface="Arial" panose="020B0604020202020204" pitchFamily="34" charset="0"/>
        <a:buChar char="•"/>
        <a:defRPr sz="3939" kern="1200">
          <a:solidFill>
            <a:schemeClr val="tx1"/>
          </a:solidFill>
          <a:latin typeface="+mn-lt"/>
          <a:ea typeface="+mn-ea"/>
          <a:cs typeface="+mn-cs"/>
        </a:defRPr>
      </a:lvl1pPr>
      <a:lvl2pPr marL="914423" indent="-351701" algn="l" rtl="0" eaLnBrk="1" fontAlgn="base" hangingPunct="1">
        <a:spcBef>
          <a:spcPct val="20000"/>
        </a:spcBef>
        <a:spcAft>
          <a:spcPct val="0"/>
        </a:spcAft>
        <a:buFont typeface="Arial" panose="020B0604020202020204" pitchFamily="34" charset="0"/>
        <a:buChar char="–"/>
        <a:defRPr sz="3446" kern="1200">
          <a:solidFill>
            <a:schemeClr val="tx1"/>
          </a:solidFill>
          <a:latin typeface="+mn-lt"/>
          <a:ea typeface="+mn-ea"/>
          <a:cs typeface="+mn-cs"/>
        </a:defRPr>
      </a:lvl2pPr>
      <a:lvl3pPr marL="1406804" indent="-281361" algn="l" rtl="0" eaLnBrk="1" fontAlgn="base" hangingPunct="1">
        <a:spcBef>
          <a:spcPct val="20000"/>
        </a:spcBef>
        <a:spcAft>
          <a:spcPct val="0"/>
        </a:spcAft>
        <a:buFont typeface="Arial" panose="020B0604020202020204" pitchFamily="34" charset="0"/>
        <a:buChar char="•"/>
        <a:defRPr sz="2954" kern="1200">
          <a:solidFill>
            <a:schemeClr val="tx1"/>
          </a:solidFill>
          <a:latin typeface="+mn-lt"/>
          <a:ea typeface="+mn-ea"/>
          <a:cs typeface="+mn-cs"/>
        </a:defRPr>
      </a:lvl3pPr>
      <a:lvl4pPr marL="1969526" indent="-281361" algn="l" rtl="0" eaLnBrk="1" fontAlgn="base" hangingPunct="1">
        <a:spcBef>
          <a:spcPct val="20000"/>
        </a:spcBef>
        <a:spcAft>
          <a:spcPct val="0"/>
        </a:spcAft>
        <a:buFont typeface="Arial" panose="020B0604020202020204" pitchFamily="34" charset="0"/>
        <a:buChar char="–"/>
        <a:defRPr sz="2462" kern="1200">
          <a:solidFill>
            <a:schemeClr val="tx1"/>
          </a:solidFill>
          <a:latin typeface="+mn-lt"/>
          <a:ea typeface="+mn-ea"/>
          <a:cs typeface="+mn-cs"/>
        </a:defRPr>
      </a:lvl4pPr>
      <a:lvl5pPr marL="2532248" indent="-281361" algn="l" rtl="0" eaLnBrk="1" fontAlgn="base" hangingPunct="1">
        <a:spcBef>
          <a:spcPct val="20000"/>
        </a:spcBef>
        <a:spcAft>
          <a:spcPct val="0"/>
        </a:spcAft>
        <a:buFont typeface="Arial" panose="020B0604020202020204" pitchFamily="34" charset="0"/>
        <a:buChar char="»"/>
        <a:defRPr sz="2462" kern="1200">
          <a:solidFill>
            <a:schemeClr val="tx1"/>
          </a:solidFill>
          <a:latin typeface="+mn-lt"/>
          <a:ea typeface="+mn-ea"/>
          <a:cs typeface="+mn-cs"/>
        </a:defRPr>
      </a:lvl5pPr>
      <a:lvl6pPr marL="3094970" indent="-281361" algn="l" defTabSz="1125444" rtl="0" eaLnBrk="1" latinLnBrk="0" hangingPunct="1">
        <a:spcBef>
          <a:spcPct val="20000"/>
        </a:spcBef>
        <a:buFont typeface="Arial" pitchFamily="34" charset="0"/>
        <a:buChar char="•"/>
        <a:defRPr sz="2462" kern="1200">
          <a:solidFill>
            <a:schemeClr val="tx1"/>
          </a:solidFill>
          <a:latin typeface="+mn-lt"/>
          <a:ea typeface="+mn-ea"/>
          <a:cs typeface="+mn-cs"/>
        </a:defRPr>
      </a:lvl6pPr>
      <a:lvl7pPr marL="3657691" indent="-281361" algn="l" defTabSz="1125444" rtl="0" eaLnBrk="1" latinLnBrk="0" hangingPunct="1">
        <a:spcBef>
          <a:spcPct val="20000"/>
        </a:spcBef>
        <a:buFont typeface="Arial" pitchFamily="34" charset="0"/>
        <a:buChar char="•"/>
        <a:defRPr sz="2462" kern="1200">
          <a:solidFill>
            <a:schemeClr val="tx1"/>
          </a:solidFill>
          <a:latin typeface="+mn-lt"/>
          <a:ea typeface="+mn-ea"/>
          <a:cs typeface="+mn-cs"/>
        </a:defRPr>
      </a:lvl7pPr>
      <a:lvl8pPr marL="4220413" indent="-281361" algn="l" defTabSz="1125444" rtl="0" eaLnBrk="1" latinLnBrk="0" hangingPunct="1">
        <a:spcBef>
          <a:spcPct val="20000"/>
        </a:spcBef>
        <a:buFont typeface="Arial" pitchFamily="34" charset="0"/>
        <a:buChar char="•"/>
        <a:defRPr sz="2462" kern="1200">
          <a:solidFill>
            <a:schemeClr val="tx1"/>
          </a:solidFill>
          <a:latin typeface="+mn-lt"/>
          <a:ea typeface="+mn-ea"/>
          <a:cs typeface="+mn-cs"/>
        </a:defRPr>
      </a:lvl8pPr>
      <a:lvl9pPr marL="4783135" indent="-281361" algn="l" defTabSz="1125444" rtl="0" eaLnBrk="1" latinLnBrk="0" hangingPunct="1">
        <a:spcBef>
          <a:spcPct val="20000"/>
        </a:spcBef>
        <a:buFont typeface="Arial" pitchFamily="34" charset="0"/>
        <a:buChar char="•"/>
        <a:defRPr sz="2462" kern="1200">
          <a:solidFill>
            <a:schemeClr val="tx1"/>
          </a:solidFill>
          <a:latin typeface="+mn-lt"/>
          <a:ea typeface="+mn-ea"/>
          <a:cs typeface="+mn-cs"/>
        </a:defRPr>
      </a:lvl9pPr>
    </p:bodyStyle>
    <p:otherStyle>
      <a:defPPr>
        <a:defRPr lang="en-US"/>
      </a:defPPr>
      <a:lvl1pPr marL="0" algn="l" defTabSz="1125444" rtl="0" eaLnBrk="1" latinLnBrk="0" hangingPunct="1">
        <a:defRPr sz="2215" kern="1200">
          <a:solidFill>
            <a:schemeClr val="tx1"/>
          </a:solidFill>
          <a:latin typeface="+mn-lt"/>
          <a:ea typeface="+mn-ea"/>
          <a:cs typeface="+mn-cs"/>
        </a:defRPr>
      </a:lvl1pPr>
      <a:lvl2pPr marL="562722" algn="l" defTabSz="1125444" rtl="0" eaLnBrk="1" latinLnBrk="0" hangingPunct="1">
        <a:defRPr sz="2215" kern="1200">
          <a:solidFill>
            <a:schemeClr val="tx1"/>
          </a:solidFill>
          <a:latin typeface="+mn-lt"/>
          <a:ea typeface="+mn-ea"/>
          <a:cs typeface="+mn-cs"/>
        </a:defRPr>
      </a:lvl2pPr>
      <a:lvl3pPr marL="1125444" algn="l" defTabSz="1125444" rtl="0" eaLnBrk="1" latinLnBrk="0" hangingPunct="1">
        <a:defRPr sz="2215" kern="1200">
          <a:solidFill>
            <a:schemeClr val="tx1"/>
          </a:solidFill>
          <a:latin typeface="+mn-lt"/>
          <a:ea typeface="+mn-ea"/>
          <a:cs typeface="+mn-cs"/>
        </a:defRPr>
      </a:lvl3pPr>
      <a:lvl4pPr marL="1688165" algn="l" defTabSz="1125444" rtl="0" eaLnBrk="1" latinLnBrk="0" hangingPunct="1">
        <a:defRPr sz="2215" kern="1200">
          <a:solidFill>
            <a:schemeClr val="tx1"/>
          </a:solidFill>
          <a:latin typeface="+mn-lt"/>
          <a:ea typeface="+mn-ea"/>
          <a:cs typeface="+mn-cs"/>
        </a:defRPr>
      </a:lvl4pPr>
      <a:lvl5pPr marL="2250887" algn="l" defTabSz="1125444" rtl="0" eaLnBrk="1" latinLnBrk="0" hangingPunct="1">
        <a:defRPr sz="2215" kern="1200">
          <a:solidFill>
            <a:schemeClr val="tx1"/>
          </a:solidFill>
          <a:latin typeface="+mn-lt"/>
          <a:ea typeface="+mn-ea"/>
          <a:cs typeface="+mn-cs"/>
        </a:defRPr>
      </a:lvl5pPr>
      <a:lvl6pPr marL="2813609" algn="l" defTabSz="1125444" rtl="0" eaLnBrk="1" latinLnBrk="0" hangingPunct="1">
        <a:defRPr sz="2215" kern="1200">
          <a:solidFill>
            <a:schemeClr val="tx1"/>
          </a:solidFill>
          <a:latin typeface="+mn-lt"/>
          <a:ea typeface="+mn-ea"/>
          <a:cs typeface="+mn-cs"/>
        </a:defRPr>
      </a:lvl6pPr>
      <a:lvl7pPr marL="3376331" algn="l" defTabSz="1125444" rtl="0" eaLnBrk="1" latinLnBrk="0" hangingPunct="1">
        <a:defRPr sz="2215" kern="1200">
          <a:solidFill>
            <a:schemeClr val="tx1"/>
          </a:solidFill>
          <a:latin typeface="+mn-lt"/>
          <a:ea typeface="+mn-ea"/>
          <a:cs typeface="+mn-cs"/>
        </a:defRPr>
      </a:lvl7pPr>
      <a:lvl8pPr marL="3939052" algn="l" defTabSz="1125444" rtl="0" eaLnBrk="1" latinLnBrk="0" hangingPunct="1">
        <a:defRPr sz="2215" kern="1200">
          <a:solidFill>
            <a:schemeClr val="tx1"/>
          </a:solidFill>
          <a:latin typeface="+mn-lt"/>
          <a:ea typeface="+mn-ea"/>
          <a:cs typeface="+mn-cs"/>
        </a:defRPr>
      </a:lvl8pPr>
      <a:lvl9pPr marL="4501774" algn="l" defTabSz="1125444" rtl="0" eaLnBrk="1" latinLnBrk="0" hangingPunct="1">
        <a:defRPr sz="221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Box 8">
            <a:extLst>
              <a:ext uri="{FF2B5EF4-FFF2-40B4-BE49-F238E27FC236}">
                <a16:creationId xmlns:a16="http://schemas.microsoft.com/office/drawing/2014/main" id="{48139341-CD56-7A21-C9D3-448B9670D606}"/>
              </a:ext>
            </a:extLst>
          </p:cNvPr>
          <p:cNvSpPr txBox="1">
            <a:spLocks noChangeArrowheads="1"/>
          </p:cNvSpPr>
          <p:nvPr userDrawn="1"/>
        </p:nvSpPr>
        <p:spPr bwMode="auto">
          <a:xfrm>
            <a:off x="316523" y="6524625"/>
            <a:ext cx="1560042" cy="215444"/>
          </a:xfrm>
          <a:prstGeom prst="rect">
            <a:avLst/>
          </a:prstGeom>
          <a:noFill/>
          <a:ln>
            <a:noFill/>
          </a:ln>
        </p:spPr>
        <p:txBody>
          <a:bodyPr wrap="none">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fontAlgn="base">
              <a:spcBef>
                <a:spcPct val="0"/>
              </a:spcBef>
              <a:spcAft>
                <a:spcPct val="0"/>
              </a:spcAft>
              <a:defRPr>
                <a:solidFill>
                  <a:schemeClr val="tx1"/>
                </a:solidFill>
                <a:latin typeface="Century Gothic" panose="020B0502020202020204" pitchFamily="34" charset="0"/>
              </a:defRPr>
            </a:lvl6pPr>
            <a:lvl7pPr marL="2971800" indent="-228600" fontAlgn="base">
              <a:spcBef>
                <a:spcPct val="0"/>
              </a:spcBef>
              <a:spcAft>
                <a:spcPct val="0"/>
              </a:spcAft>
              <a:defRPr>
                <a:solidFill>
                  <a:schemeClr val="tx1"/>
                </a:solidFill>
                <a:latin typeface="Century Gothic" panose="020B0502020202020204" pitchFamily="34" charset="0"/>
              </a:defRPr>
            </a:lvl7pPr>
            <a:lvl8pPr marL="3429000" indent="-228600" fontAlgn="base">
              <a:spcBef>
                <a:spcPct val="0"/>
              </a:spcBef>
              <a:spcAft>
                <a:spcPct val="0"/>
              </a:spcAft>
              <a:defRPr>
                <a:solidFill>
                  <a:schemeClr val="tx1"/>
                </a:solidFill>
                <a:latin typeface="Century Gothic" panose="020B0502020202020204" pitchFamily="34" charset="0"/>
              </a:defRPr>
            </a:lvl8pPr>
            <a:lvl9pPr marL="3886200" indent="-228600" fontAlgn="base">
              <a:spcBef>
                <a:spcPct val="0"/>
              </a:spcBef>
              <a:spcAft>
                <a:spcPct val="0"/>
              </a:spcAft>
              <a:defRPr>
                <a:solidFill>
                  <a:schemeClr val="tx1"/>
                </a:solidFill>
                <a:latin typeface="Century Gothic" panose="020B0502020202020204" pitchFamily="34" charset="0"/>
              </a:defRPr>
            </a:lvl9pPr>
          </a:lstStyle>
          <a:p>
            <a:pPr eaLnBrk="1" hangingPunct="1">
              <a:defRPr/>
            </a:pPr>
            <a:r>
              <a:rPr lang="en-GB" altLang="en-US" sz="800" dirty="0">
                <a:solidFill>
                  <a:srgbClr val="595959"/>
                </a:solidFill>
              </a:rPr>
              <a:t>©</a:t>
            </a:r>
            <a:r>
              <a:rPr lang="en-US" altLang="en-US" sz="800" dirty="0">
                <a:solidFill>
                  <a:srgbClr val="595959"/>
                </a:solidFill>
              </a:rPr>
              <a:t> Alpha Development 2023</a:t>
            </a:r>
          </a:p>
        </p:txBody>
      </p:sp>
      <p:sp>
        <p:nvSpPr>
          <p:cNvPr id="3" name="Slide Number Placeholder 5">
            <a:extLst>
              <a:ext uri="{FF2B5EF4-FFF2-40B4-BE49-F238E27FC236}">
                <a16:creationId xmlns:a16="http://schemas.microsoft.com/office/drawing/2014/main" id="{D460ED9D-07FC-7AD3-9265-9947EB524D83}"/>
              </a:ext>
            </a:extLst>
          </p:cNvPr>
          <p:cNvSpPr txBox="1">
            <a:spLocks noGrp="1" noChangeArrowheads="1"/>
          </p:cNvSpPr>
          <p:nvPr userDrawn="1"/>
        </p:nvSpPr>
        <p:spPr bwMode="auto">
          <a:xfrm>
            <a:off x="11203354" y="6561138"/>
            <a:ext cx="672123" cy="144462"/>
          </a:xfrm>
          <a:prstGeom prst="rect">
            <a:avLst/>
          </a:prstGeom>
          <a:noFill/>
          <a:ln>
            <a:noFill/>
          </a:ln>
        </p:spPr>
        <p:txBody>
          <a:bodyPr lIns="0" tIns="0" rIns="0" bIns="0" anchor="ct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fontAlgn="base">
              <a:spcBef>
                <a:spcPct val="0"/>
              </a:spcBef>
              <a:spcAft>
                <a:spcPct val="0"/>
              </a:spcAft>
              <a:defRPr>
                <a:solidFill>
                  <a:schemeClr val="tx1"/>
                </a:solidFill>
                <a:latin typeface="Century Gothic" panose="020B0502020202020204" pitchFamily="34" charset="0"/>
              </a:defRPr>
            </a:lvl6pPr>
            <a:lvl7pPr marL="2971800" indent="-228600" fontAlgn="base">
              <a:spcBef>
                <a:spcPct val="0"/>
              </a:spcBef>
              <a:spcAft>
                <a:spcPct val="0"/>
              </a:spcAft>
              <a:defRPr>
                <a:solidFill>
                  <a:schemeClr val="tx1"/>
                </a:solidFill>
                <a:latin typeface="Century Gothic" panose="020B0502020202020204" pitchFamily="34" charset="0"/>
              </a:defRPr>
            </a:lvl7pPr>
            <a:lvl8pPr marL="3429000" indent="-228600" fontAlgn="base">
              <a:spcBef>
                <a:spcPct val="0"/>
              </a:spcBef>
              <a:spcAft>
                <a:spcPct val="0"/>
              </a:spcAft>
              <a:defRPr>
                <a:solidFill>
                  <a:schemeClr val="tx1"/>
                </a:solidFill>
                <a:latin typeface="Century Gothic" panose="020B0502020202020204" pitchFamily="34" charset="0"/>
              </a:defRPr>
            </a:lvl8pPr>
            <a:lvl9pPr marL="3886200" indent="-228600" fontAlgn="base">
              <a:spcBef>
                <a:spcPct val="0"/>
              </a:spcBef>
              <a:spcAft>
                <a:spcPct val="0"/>
              </a:spcAft>
              <a:defRPr>
                <a:solidFill>
                  <a:schemeClr val="tx1"/>
                </a:solidFill>
                <a:latin typeface="Century Gothic" panose="020B0502020202020204" pitchFamily="34" charset="0"/>
              </a:defRPr>
            </a:lvl9pPr>
          </a:lstStyle>
          <a:p>
            <a:pPr algn="r" eaLnBrk="1" hangingPunct="1">
              <a:defRPr/>
            </a:pPr>
            <a:fld id="{863ADB15-6EF3-4B88-9D9F-78347B66D75F}" type="slidenum">
              <a:rPr lang="en-GB" altLang="en-US" sz="800" b="0" smtClean="0"/>
              <a:pPr algn="r" eaLnBrk="1" hangingPunct="1">
                <a:defRPr/>
              </a:pPr>
              <a:t>‹#›</a:t>
            </a:fld>
            <a:endParaRPr lang="en-GB" altLang="en-US" sz="800" b="0"/>
          </a:p>
        </p:txBody>
      </p:sp>
    </p:spTree>
    <p:extLst>
      <p:ext uri="{BB962C8B-B14F-4D97-AF65-F5344CB8AC3E}">
        <p14:creationId xmlns:p14="http://schemas.microsoft.com/office/powerpoint/2010/main" val="14474227"/>
      </p:ext>
    </p:extLst>
  </p:cSld>
  <p:clrMap bg1="lt1" tx1="dk1" bg2="lt2" tx2="dk2" accent1="accent1" accent2="accent2" accent3="accent3" accent4="accent4" accent5="accent5" accent6="accent6" hlink="hlink" folHlink="folHlink"/>
  <p:sldLayoutIdLst>
    <p:sldLayoutId id="2147483914" r:id="rId1"/>
    <p:sldLayoutId id="2147483919" r:id="rId2"/>
  </p:sldLayoutIdLst>
  <p:txStyles>
    <p:titleStyle>
      <a:lvl1pPr algn="ctr" rtl="0" eaLnBrk="0" fontAlgn="base" hangingPunct="0">
        <a:spcBef>
          <a:spcPct val="0"/>
        </a:spcBef>
        <a:spcAft>
          <a:spcPct val="0"/>
        </a:spcAft>
        <a:defRPr sz="5416" kern="1200">
          <a:solidFill>
            <a:schemeClr val="tx1"/>
          </a:solidFill>
          <a:latin typeface="+mj-lt"/>
          <a:ea typeface="+mj-ea"/>
          <a:cs typeface="+mj-cs"/>
        </a:defRPr>
      </a:lvl1pPr>
      <a:lvl2pPr algn="ctr" rtl="0" eaLnBrk="0" fontAlgn="base" hangingPunct="0">
        <a:spcBef>
          <a:spcPct val="0"/>
        </a:spcBef>
        <a:spcAft>
          <a:spcPct val="0"/>
        </a:spcAft>
        <a:defRPr sz="5416">
          <a:solidFill>
            <a:schemeClr val="tx1"/>
          </a:solidFill>
          <a:latin typeface="Century Gothic" panose="020B0502020202020204" pitchFamily="34" charset="0"/>
        </a:defRPr>
      </a:lvl2pPr>
      <a:lvl3pPr algn="ctr" rtl="0" eaLnBrk="0" fontAlgn="base" hangingPunct="0">
        <a:spcBef>
          <a:spcPct val="0"/>
        </a:spcBef>
        <a:spcAft>
          <a:spcPct val="0"/>
        </a:spcAft>
        <a:defRPr sz="5416">
          <a:solidFill>
            <a:schemeClr val="tx1"/>
          </a:solidFill>
          <a:latin typeface="Century Gothic" panose="020B0502020202020204" pitchFamily="34" charset="0"/>
        </a:defRPr>
      </a:lvl3pPr>
      <a:lvl4pPr algn="ctr" rtl="0" eaLnBrk="0" fontAlgn="base" hangingPunct="0">
        <a:spcBef>
          <a:spcPct val="0"/>
        </a:spcBef>
        <a:spcAft>
          <a:spcPct val="0"/>
        </a:spcAft>
        <a:defRPr sz="5416">
          <a:solidFill>
            <a:schemeClr val="tx1"/>
          </a:solidFill>
          <a:latin typeface="Century Gothic" panose="020B0502020202020204" pitchFamily="34" charset="0"/>
        </a:defRPr>
      </a:lvl4pPr>
      <a:lvl5pPr algn="ctr" rtl="0" eaLnBrk="0" fontAlgn="base" hangingPunct="0">
        <a:spcBef>
          <a:spcPct val="0"/>
        </a:spcBef>
        <a:spcAft>
          <a:spcPct val="0"/>
        </a:spcAft>
        <a:defRPr sz="5416">
          <a:solidFill>
            <a:schemeClr val="tx1"/>
          </a:solidFill>
          <a:latin typeface="Century Gothic" panose="020B0502020202020204" pitchFamily="34" charset="0"/>
        </a:defRPr>
      </a:lvl5pPr>
      <a:lvl6pPr marL="562722" algn="ctr" rtl="0" fontAlgn="base">
        <a:spcBef>
          <a:spcPct val="0"/>
        </a:spcBef>
        <a:spcAft>
          <a:spcPct val="0"/>
        </a:spcAft>
        <a:defRPr sz="5416">
          <a:solidFill>
            <a:schemeClr val="tx1"/>
          </a:solidFill>
          <a:latin typeface="Century Gothic" panose="020B0502020202020204" pitchFamily="34" charset="0"/>
        </a:defRPr>
      </a:lvl6pPr>
      <a:lvl7pPr marL="1125444" algn="ctr" rtl="0" fontAlgn="base">
        <a:spcBef>
          <a:spcPct val="0"/>
        </a:spcBef>
        <a:spcAft>
          <a:spcPct val="0"/>
        </a:spcAft>
        <a:defRPr sz="5416">
          <a:solidFill>
            <a:schemeClr val="tx1"/>
          </a:solidFill>
          <a:latin typeface="Century Gothic" panose="020B0502020202020204" pitchFamily="34" charset="0"/>
        </a:defRPr>
      </a:lvl7pPr>
      <a:lvl8pPr marL="1688165" algn="ctr" rtl="0" fontAlgn="base">
        <a:spcBef>
          <a:spcPct val="0"/>
        </a:spcBef>
        <a:spcAft>
          <a:spcPct val="0"/>
        </a:spcAft>
        <a:defRPr sz="5416">
          <a:solidFill>
            <a:schemeClr val="tx1"/>
          </a:solidFill>
          <a:latin typeface="Century Gothic" panose="020B0502020202020204" pitchFamily="34" charset="0"/>
        </a:defRPr>
      </a:lvl8pPr>
      <a:lvl9pPr marL="2250887" algn="ctr" rtl="0" fontAlgn="base">
        <a:spcBef>
          <a:spcPct val="0"/>
        </a:spcBef>
        <a:spcAft>
          <a:spcPct val="0"/>
        </a:spcAft>
        <a:defRPr sz="5416">
          <a:solidFill>
            <a:schemeClr val="tx1"/>
          </a:solidFill>
          <a:latin typeface="Century Gothic" panose="020B0502020202020204" pitchFamily="34" charset="0"/>
        </a:defRPr>
      </a:lvl9pPr>
    </p:titleStyle>
    <p:bodyStyle>
      <a:lvl1pPr marL="422041" indent="-422041" algn="l" rtl="0" eaLnBrk="0" fontAlgn="base" hangingPunct="0">
        <a:spcBef>
          <a:spcPct val="20000"/>
        </a:spcBef>
        <a:spcAft>
          <a:spcPct val="0"/>
        </a:spcAft>
        <a:buFont typeface="Arial" panose="020B0604020202020204" pitchFamily="34" charset="0"/>
        <a:buChar char="•"/>
        <a:defRPr sz="3939" kern="1200">
          <a:solidFill>
            <a:schemeClr val="tx1"/>
          </a:solidFill>
          <a:latin typeface="+mn-lt"/>
          <a:ea typeface="+mn-ea"/>
          <a:cs typeface="+mn-cs"/>
        </a:defRPr>
      </a:lvl1pPr>
      <a:lvl2pPr marL="914423" indent="-351701" algn="l" rtl="0" eaLnBrk="0" fontAlgn="base" hangingPunct="0">
        <a:spcBef>
          <a:spcPct val="20000"/>
        </a:spcBef>
        <a:spcAft>
          <a:spcPct val="0"/>
        </a:spcAft>
        <a:buFont typeface="Arial" panose="020B0604020202020204" pitchFamily="34" charset="0"/>
        <a:buChar char="–"/>
        <a:defRPr sz="3446" kern="1200">
          <a:solidFill>
            <a:schemeClr val="tx1"/>
          </a:solidFill>
          <a:latin typeface="+mn-lt"/>
          <a:ea typeface="+mn-ea"/>
          <a:cs typeface="+mn-cs"/>
        </a:defRPr>
      </a:lvl2pPr>
      <a:lvl3pPr marL="1406804" indent="-281361" algn="l" rtl="0" eaLnBrk="0" fontAlgn="base" hangingPunct="0">
        <a:spcBef>
          <a:spcPct val="20000"/>
        </a:spcBef>
        <a:spcAft>
          <a:spcPct val="0"/>
        </a:spcAft>
        <a:buFont typeface="Arial" panose="020B0604020202020204" pitchFamily="34" charset="0"/>
        <a:buChar char="•"/>
        <a:defRPr sz="2954" kern="1200">
          <a:solidFill>
            <a:schemeClr val="tx1"/>
          </a:solidFill>
          <a:latin typeface="+mn-lt"/>
          <a:ea typeface="+mn-ea"/>
          <a:cs typeface="+mn-cs"/>
        </a:defRPr>
      </a:lvl3pPr>
      <a:lvl4pPr marL="1969526" indent="-281361" algn="l" rtl="0" eaLnBrk="0" fontAlgn="base" hangingPunct="0">
        <a:spcBef>
          <a:spcPct val="20000"/>
        </a:spcBef>
        <a:spcAft>
          <a:spcPct val="0"/>
        </a:spcAft>
        <a:buFont typeface="Arial" panose="020B0604020202020204" pitchFamily="34" charset="0"/>
        <a:buChar char="–"/>
        <a:defRPr sz="2462" kern="1200">
          <a:solidFill>
            <a:schemeClr val="tx1"/>
          </a:solidFill>
          <a:latin typeface="+mn-lt"/>
          <a:ea typeface="+mn-ea"/>
          <a:cs typeface="+mn-cs"/>
        </a:defRPr>
      </a:lvl4pPr>
      <a:lvl5pPr marL="2532248" indent="-281361" algn="l" rtl="0" eaLnBrk="0" fontAlgn="base" hangingPunct="0">
        <a:spcBef>
          <a:spcPct val="20000"/>
        </a:spcBef>
        <a:spcAft>
          <a:spcPct val="0"/>
        </a:spcAft>
        <a:buFont typeface="Arial" panose="020B0604020202020204" pitchFamily="34" charset="0"/>
        <a:buChar char="»"/>
        <a:defRPr sz="2462" kern="1200">
          <a:solidFill>
            <a:schemeClr val="tx1"/>
          </a:solidFill>
          <a:latin typeface="+mn-lt"/>
          <a:ea typeface="+mn-ea"/>
          <a:cs typeface="+mn-cs"/>
        </a:defRPr>
      </a:lvl5pPr>
      <a:lvl6pPr marL="3094970" indent="-281361" algn="l" defTabSz="1125444" rtl="0" eaLnBrk="1" latinLnBrk="0" hangingPunct="1">
        <a:spcBef>
          <a:spcPct val="20000"/>
        </a:spcBef>
        <a:buFont typeface="Arial" pitchFamily="34" charset="0"/>
        <a:buChar char="•"/>
        <a:defRPr sz="2462" kern="1200">
          <a:solidFill>
            <a:schemeClr val="tx1"/>
          </a:solidFill>
          <a:latin typeface="+mn-lt"/>
          <a:ea typeface="+mn-ea"/>
          <a:cs typeface="+mn-cs"/>
        </a:defRPr>
      </a:lvl6pPr>
      <a:lvl7pPr marL="3657691" indent="-281361" algn="l" defTabSz="1125444" rtl="0" eaLnBrk="1" latinLnBrk="0" hangingPunct="1">
        <a:spcBef>
          <a:spcPct val="20000"/>
        </a:spcBef>
        <a:buFont typeface="Arial" pitchFamily="34" charset="0"/>
        <a:buChar char="•"/>
        <a:defRPr sz="2462" kern="1200">
          <a:solidFill>
            <a:schemeClr val="tx1"/>
          </a:solidFill>
          <a:latin typeface="+mn-lt"/>
          <a:ea typeface="+mn-ea"/>
          <a:cs typeface="+mn-cs"/>
        </a:defRPr>
      </a:lvl7pPr>
      <a:lvl8pPr marL="4220413" indent="-281361" algn="l" defTabSz="1125444" rtl="0" eaLnBrk="1" latinLnBrk="0" hangingPunct="1">
        <a:spcBef>
          <a:spcPct val="20000"/>
        </a:spcBef>
        <a:buFont typeface="Arial" pitchFamily="34" charset="0"/>
        <a:buChar char="•"/>
        <a:defRPr sz="2462" kern="1200">
          <a:solidFill>
            <a:schemeClr val="tx1"/>
          </a:solidFill>
          <a:latin typeface="+mn-lt"/>
          <a:ea typeface="+mn-ea"/>
          <a:cs typeface="+mn-cs"/>
        </a:defRPr>
      </a:lvl8pPr>
      <a:lvl9pPr marL="4783135" indent="-281361" algn="l" defTabSz="1125444" rtl="0" eaLnBrk="1" latinLnBrk="0" hangingPunct="1">
        <a:spcBef>
          <a:spcPct val="20000"/>
        </a:spcBef>
        <a:buFont typeface="Arial" pitchFamily="34" charset="0"/>
        <a:buChar char="•"/>
        <a:defRPr sz="2462" kern="1200">
          <a:solidFill>
            <a:schemeClr val="tx1"/>
          </a:solidFill>
          <a:latin typeface="+mn-lt"/>
          <a:ea typeface="+mn-ea"/>
          <a:cs typeface="+mn-cs"/>
        </a:defRPr>
      </a:lvl9pPr>
    </p:bodyStyle>
    <p:otherStyle>
      <a:defPPr>
        <a:defRPr lang="en-US"/>
      </a:defPPr>
      <a:lvl1pPr marL="0" algn="l" defTabSz="1125444" rtl="0" eaLnBrk="1" latinLnBrk="0" hangingPunct="1">
        <a:defRPr sz="2215" kern="1200">
          <a:solidFill>
            <a:schemeClr val="tx1"/>
          </a:solidFill>
          <a:latin typeface="+mn-lt"/>
          <a:ea typeface="+mn-ea"/>
          <a:cs typeface="+mn-cs"/>
        </a:defRPr>
      </a:lvl1pPr>
      <a:lvl2pPr marL="562722" algn="l" defTabSz="1125444" rtl="0" eaLnBrk="1" latinLnBrk="0" hangingPunct="1">
        <a:defRPr sz="2215" kern="1200">
          <a:solidFill>
            <a:schemeClr val="tx1"/>
          </a:solidFill>
          <a:latin typeface="+mn-lt"/>
          <a:ea typeface="+mn-ea"/>
          <a:cs typeface="+mn-cs"/>
        </a:defRPr>
      </a:lvl2pPr>
      <a:lvl3pPr marL="1125444" algn="l" defTabSz="1125444" rtl="0" eaLnBrk="1" latinLnBrk="0" hangingPunct="1">
        <a:defRPr sz="2215" kern="1200">
          <a:solidFill>
            <a:schemeClr val="tx1"/>
          </a:solidFill>
          <a:latin typeface="+mn-lt"/>
          <a:ea typeface="+mn-ea"/>
          <a:cs typeface="+mn-cs"/>
        </a:defRPr>
      </a:lvl3pPr>
      <a:lvl4pPr marL="1688165" algn="l" defTabSz="1125444" rtl="0" eaLnBrk="1" latinLnBrk="0" hangingPunct="1">
        <a:defRPr sz="2215" kern="1200">
          <a:solidFill>
            <a:schemeClr val="tx1"/>
          </a:solidFill>
          <a:latin typeface="+mn-lt"/>
          <a:ea typeface="+mn-ea"/>
          <a:cs typeface="+mn-cs"/>
        </a:defRPr>
      </a:lvl4pPr>
      <a:lvl5pPr marL="2250887" algn="l" defTabSz="1125444" rtl="0" eaLnBrk="1" latinLnBrk="0" hangingPunct="1">
        <a:defRPr sz="2215" kern="1200">
          <a:solidFill>
            <a:schemeClr val="tx1"/>
          </a:solidFill>
          <a:latin typeface="+mn-lt"/>
          <a:ea typeface="+mn-ea"/>
          <a:cs typeface="+mn-cs"/>
        </a:defRPr>
      </a:lvl5pPr>
      <a:lvl6pPr marL="2813609" algn="l" defTabSz="1125444" rtl="0" eaLnBrk="1" latinLnBrk="0" hangingPunct="1">
        <a:defRPr sz="2215" kern="1200">
          <a:solidFill>
            <a:schemeClr val="tx1"/>
          </a:solidFill>
          <a:latin typeface="+mn-lt"/>
          <a:ea typeface="+mn-ea"/>
          <a:cs typeface="+mn-cs"/>
        </a:defRPr>
      </a:lvl6pPr>
      <a:lvl7pPr marL="3376331" algn="l" defTabSz="1125444" rtl="0" eaLnBrk="1" latinLnBrk="0" hangingPunct="1">
        <a:defRPr sz="2215" kern="1200">
          <a:solidFill>
            <a:schemeClr val="tx1"/>
          </a:solidFill>
          <a:latin typeface="+mn-lt"/>
          <a:ea typeface="+mn-ea"/>
          <a:cs typeface="+mn-cs"/>
        </a:defRPr>
      </a:lvl7pPr>
      <a:lvl8pPr marL="3939052" algn="l" defTabSz="1125444" rtl="0" eaLnBrk="1" latinLnBrk="0" hangingPunct="1">
        <a:defRPr sz="2215" kern="1200">
          <a:solidFill>
            <a:schemeClr val="tx1"/>
          </a:solidFill>
          <a:latin typeface="+mn-lt"/>
          <a:ea typeface="+mn-ea"/>
          <a:cs typeface="+mn-cs"/>
        </a:defRPr>
      </a:lvl8pPr>
      <a:lvl9pPr marL="4501774" algn="l" defTabSz="1125444" rtl="0" eaLnBrk="1" latinLnBrk="0" hangingPunct="1">
        <a:defRPr sz="221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7469">
          <p15:clr>
            <a:srgbClr val="F26B43"/>
          </p15:clr>
        </p15:guide>
        <p15:guide id="3" pos="257">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E85AB4-394A-0E87-E29C-C3FD3D9F82F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198645" y="90203"/>
            <a:ext cx="2035443" cy="805285"/>
          </a:xfrm>
          <a:prstGeom prst="rect">
            <a:avLst/>
          </a:prstGeom>
        </p:spPr>
      </p:pic>
      <p:cxnSp>
        <p:nvCxnSpPr>
          <p:cNvPr id="4" name="Straight Connector 3">
            <a:extLst>
              <a:ext uri="{FF2B5EF4-FFF2-40B4-BE49-F238E27FC236}">
                <a16:creationId xmlns:a16="http://schemas.microsoft.com/office/drawing/2014/main" id="{16BC86FC-F902-A973-376A-F58A4B4B4FF5}"/>
              </a:ext>
            </a:extLst>
          </p:cNvPr>
          <p:cNvCxnSpPr>
            <a:cxnSpLocks/>
          </p:cNvCxnSpPr>
          <p:nvPr userDrawn="1"/>
        </p:nvCxnSpPr>
        <p:spPr bwMode="auto">
          <a:xfrm>
            <a:off x="6105156" y="221383"/>
            <a:ext cx="0" cy="5429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Picture 2" descr="See the source image">
            <a:extLst>
              <a:ext uri="{FF2B5EF4-FFF2-40B4-BE49-F238E27FC236}">
                <a16:creationId xmlns:a16="http://schemas.microsoft.com/office/drawing/2014/main" id="{72CFE3C4-C55B-60B2-6297-0BFF35DA646E}"/>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t="22713" b="23564"/>
          <a:stretch/>
        </p:blipFill>
        <p:spPr bwMode="auto">
          <a:xfrm>
            <a:off x="4475746" y="270418"/>
            <a:ext cx="1435593" cy="433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828620"/>
      </p:ext>
    </p:extLst>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Lst>
  <p:txStyles>
    <p:titleStyle>
      <a:lvl1pPr algn="ctr" rtl="0" eaLnBrk="0" fontAlgn="base" hangingPunct="0">
        <a:spcBef>
          <a:spcPct val="0"/>
        </a:spcBef>
        <a:spcAft>
          <a:spcPct val="0"/>
        </a:spcAft>
        <a:defRPr sz="5416" kern="1200">
          <a:solidFill>
            <a:schemeClr val="tx1"/>
          </a:solidFill>
          <a:latin typeface="+mj-lt"/>
          <a:ea typeface="+mj-ea"/>
          <a:cs typeface="+mj-cs"/>
        </a:defRPr>
      </a:lvl1pPr>
      <a:lvl2pPr algn="ctr" rtl="0" eaLnBrk="0" fontAlgn="base" hangingPunct="0">
        <a:spcBef>
          <a:spcPct val="0"/>
        </a:spcBef>
        <a:spcAft>
          <a:spcPct val="0"/>
        </a:spcAft>
        <a:defRPr sz="5416">
          <a:solidFill>
            <a:schemeClr val="tx1"/>
          </a:solidFill>
          <a:latin typeface="Century Gothic" panose="020B0502020202020204" pitchFamily="34" charset="0"/>
        </a:defRPr>
      </a:lvl2pPr>
      <a:lvl3pPr algn="ctr" rtl="0" eaLnBrk="0" fontAlgn="base" hangingPunct="0">
        <a:spcBef>
          <a:spcPct val="0"/>
        </a:spcBef>
        <a:spcAft>
          <a:spcPct val="0"/>
        </a:spcAft>
        <a:defRPr sz="5416">
          <a:solidFill>
            <a:schemeClr val="tx1"/>
          </a:solidFill>
          <a:latin typeface="Century Gothic" panose="020B0502020202020204" pitchFamily="34" charset="0"/>
        </a:defRPr>
      </a:lvl3pPr>
      <a:lvl4pPr algn="ctr" rtl="0" eaLnBrk="0" fontAlgn="base" hangingPunct="0">
        <a:spcBef>
          <a:spcPct val="0"/>
        </a:spcBef>
        <a:spcAft>
          <a:spcPct val="0"/>
        </a:spcAft>
        <a:defRPr sz="5416">
          <a:solidFill>
            <a:schemeClr val="tx1"/>
          </a:solidFill>
          <a:latin typeface="Century Gothic" panose="020B0502020202020204" pitchFamily="34" charset="0"/>
        </a:defRPr>
      </a:lvl4pPr>
      <a:lvl5pPr algn="ctr" rtl="0" eaLnBrk="0" fontAlgn="base" hangingPunct="0">
        <a:spcBef>
          <a:spcPct val="0"/>
        </a:spcBef>
        <a:spcAft>
          <a:spcPct val="0"/>
        </a:spcAft>
        <a:defRPr sz="5416">
          <a:solidFill>
            <a:schemeClr val="tx1"/>
          </a:solidFill>
          <a:latin typeface="Century Gothic" panose="020B0502020202020204" pitchFamily="34" charset="0"/>
        </a:defRPr>
      </a:lvl5pPr>
      <a:lvl6pPr marL="562722" algn="ctr" rtl="0" fontAlgn="base">
        <a:spcBef>
          <a:spcPct val="0"/>
        </a:spcBef>
        <a:spcAft>
          <a:spcPct val="0"/>
        </a:spcAft>
        <a:defRPr sz="5416">
          <a:solidFill>
            <a:schemeClr val="tx1"/>
          </a:solidFill>
          <a:latin typeface="Century Gothic" panose="020B0502020202020204" pitchFamily="34" charset="0"/>
        </a:defRPr>
      </a:lvl6pPr>
      <a:lvl7pPr marL="1125444" algn="ctr" rtl="0" fontAlgn="base">
        <a:spcBef>
          <a:spcPct val="0"/>
        </a:spcBef>
        <a:spcAft>
          <a:spcPct val="0"/>
        </a:spcAft>
        <a:defRPr sz="5416">
          <a:solidFill>
            <a:schemeClr val="tx1"/>
          </a:solidFill>
          <a:latin typeface="Century Gothic" panose="020B0502020202020204" pitchFamily="34" charset="0"/>
        </a:defRPr>
      </a:lvl7pPr>
      <a:lvl8pPr marL="1688165" algn="ctr" rtl="0" fontAlgn="base">
        <a:spcBef>
          <a:spcPct val="0"/>
        </a:spcBef>
        <a:spcAft>
          <a:spcPct val="0"/>
        </a:spcAft>
        <a:defRPr sz="5416">
          <a:solidFill>
            <a:schemeClr val="tx1"/>
          </a:solidFill>
          <a:latin typeface="Century Gothic" panose="020B0502020202020204" pitchFamily="34" charset="0"/>
        </a:defRPr>
      </a:lvl8pPr>
      <a:lvl9pPr marL="2250887" algn="ctr" rtl="0" fontAlgn="base">
        <a:spcBef>
          <a:spcPct val="0"/>
        </a:spcBef>
        <a:spcAft>
          <a:spcPct val="0"/>
        </a:spcAft>
        <a:defRPr sz="5416">
          <a:solidFill>
            <a:schemeClr val="tx1"/>
          </a:solidFill>
          <a:latin typeface="Century Gothic" panose="020B0502020202020204" pitchFamily="34" charset="0"/>
        </a:defRPr>
      </a:lvl9pPr>
    </p:titleStyle>
    <p:bodyStyle>
      <a:lvl1pPr marL="422041" indent="-422041" algn="l" rtl="0" eaLnBrk="0" fontAlgn="base" hangingPunct="0">
        <a:spcBef>
          <a:spcPct val="20000"/>
        </a:spcBef>
        <a:spcAft>
          <a:spcPct val="0"/>
        </a:spcAft>
        <a:buFont typeface="Arial" panose="020B0604020202020204" pitchFamily="34" charset="0"/>
        <a:buChar char="•"/>
        <a:defRPr sz="3939" kern="1200">
          <a:solidFill>
            <a:schemeClr val="tx1"/>
          </a:solidFill>
          <a:latin typeface="+mn-lt"/>
          <a:ea typeface="+mn-ea"/>
          <a:cs typeface="+mn-cs"/>
        </a:defRPr>
      </a:lvl1pPr>
      <a:lvl2pPr marL="914423" indent="-351701" algn="l" rtl="0" eaLnBrk="0" fontAlgn="base" hangingPunct="0">
        <a:spcBef>
          <a:spcPct val="20000"/>
        </a:spcBef>
        <a:spcAft>
          <a:spcPct val="0"/>
        </a:spcAft>
        <a:buFont typeface="Arial" panose="020B0604020202020204" pitchFamily="34" charset="0"/>
        <a:buChar char="–"/>
        <a:defRPr sz="3446" kern="1200">
          <a:solidFill>
            <a:schemeClr val="tx1"/>
          </a:solidFill>
          <a:latin typeface="+mn-lt"/>
          <a:ea typeface="+mn-ea"/>
          <a:cs typeface="+mn-cs"/>
        </a:defRPr>
      </a:lvl2pPr>
      <a:lvl3pPr marL="1406804" indent="-281361" algn="l" rtl="0" eaLnBrk="0" fontAlgn="base" hangingPunct="0">
        <a:spcBef>
          <a:spcPct val="20000"/>
        </a:spcBef>
        <a:spcAft>
          <a:spcPct val="0"/>
        </a:spcAft>
        <a:buFont typeface="Arial" panose="020B0604020202020204" pitchFamily="34" charset="0"/>
        <a:buChar char="•"/>
        <a:defRPr sz="2954" kern="1200">
          <a:solidFill>
            <a:schemeClr val="tx1"/>
          </a:solidFill>
          <a:latin typeface="+mn-lt"/>
          <a:ea typeface="+mn-ea"/>
          <a:cs typeface="+mn-cs"/>
        </a:defRPr>
      </a:lvl3pPr>
      <a:lvl4pPr marL="1969526" indent="-281361" algn="l" rtl="0" eaLnBrk="0" fontAlgn="base" hangingPunct="0">
        <a:spcBef>
          <a:spcPct val="20000"/>
        </a:spcBef>
        <a:spcAft>
          <a:spcPct val="0"/>
        </a:spcAft>
        <a:buFont typeface="Arial" panose="020B0604020202020204" pitchFamily="34" charset="0"/>
        <a:buChar char="–"/>
        <a:defRPr sz="2462" kern="1200">
          <a:solidFill>
            <a:schemeClr val="tx1"/>
          </a:solidFill>
          <a:latin typeface="+mn-lt"/>
          <a:ea typeface="+mn-ea"/>
          <a:cs typeface="+mn-cs"/>
        </a:defRPr>
      </a:lvl4pPr>
      <a:lvl5pPr marL="2532248" indent="-281361" algn="l" rtl="0" eaLnBrk="0" fontAlgn="base" hangingPunct="0">
        <a:spcBef>
          <a:spcPct val="20000"/>
        </a:spcBef>
        <a:spcAft>
          <a:spcPct val="0"/>
        </a:spcAft>
        <a:buFont typeface="Arial" panose="020B0604020202020204" pitchFamily="34" charset="0"/>
        <a:buChar char="»"/>
        <a:defRPr sz="2462" kern="1200">
          <a:solidFill>
            <a:schemeClr val="tx1"/>
          </a:solidFill>
          <a:latin typeface="+mn-lt"/>
          <a:ea typeface="+mn-ea"/>
          <a:cs typeface="+mn-cs"/>
        </a:defRPr>
      </a:lvl5pPr>
      <a:lvl6pPr marL="3094970" indent="-281361" algn="l" defTabSz="1125444" rtl="0" eaLnBrk="1" latinLnBrk="0" hangingPunct="1">
        <a:spcBef>
          <a:spcPct val="20000"/>
        </a:spcBef>
        <a:buFont typeface="Arial" pitchFamily="34" charset="0"/>
        <a:buChar char="•"/>
        <a:defRPr sz="2462" kern="1200">
          <a:solidFill>
            <a:schemeClr val="tx1"/>
          </a:solidFill>
          <a:latin typeface="+mn-lt"/>
          <a:ea typeface="+mn-ea"/>
          <a:cs typeface="+mn-cs"/>
        </a:defRPr>
      </a:lvl6pPr>
      <a:lvl7pPr marL="3657691" indent="-281361" algn="l" defTabSz="1125444" rtl="0" eaLnBrk="1" latinLnBrk="0" hangingPunct="1">
        <a:spcBef>
          <a:spcPct val="20000"/>
        </a:spcBef>
        <a:buFont typeface="Arial" pitchFamily="34" charset="0"/>
        <a:buChar char="•"/>
        <a:defRPr sz="2462" kern="1200">
          <a:solidFill>
            <a:schemeClr val="tx1"/>
          </a:solidFill>
          <a:latin typeface="+mn-lt"/>
          <a:ea typeface="+mn-ea"/>
          <a:cs typeface="+mn-cs"/>
        </a:defRPr>
      </a:lvl7pPr>
      <a:lvl8pPr marL="4220413" indent="-281361" algn="l" defTabSz="1125444" rtl="0" eaLnBrk="1" latinLnBrk="0" hangingPunct="1">
        <a:spcBef>
          <a:spcPct val="20000"/>
        </a:spcBef>
        <a:buFont typeface="Arial" pitchFamily="34" charset="0"/>
        <a:buChar char="•"/>
        <a:defRPr sz="2462" kern="1200">
          <a:solidFill>
            <a:schemeClr val="tx1"/>
          </a:solidFill>
          <a:latin typeface="+mn-lt"/>
          <a:ea typeface="+mn-ea"/>
          <a:cs typeface="+mn-cs"/>
        </a:defRPr>
      </a:lvl8pPr>
      <a:lvl9pPr marL="4783135" indent="-281361" algn="l" defTabSz="1125444" rtl="0" eaLnBrk="1" latinLnBrk="0" hangingPunct="1">
        <a:spcBef>
          <a:spcPct val="20000"/>
        </a:spcBef>
        <a:buFont typeface="Arial" pitchFamily="34" charset="0"/>
        <a:buChar char="•"/>
        <a:defRPr sz="2462" kern="1200">
          <a:solidFill>
            <a:schemeClr val="tx1"/>
          </a:solidFill>
          <a:latin typeface="+mn-lt"/>
          <a:ea typeface="+mn-ea"/>
          <a:cs typeface="+mn-cs"/>
        </a:defRPr>
      </a:lvl9pPr>
    </p:bodyStyle>
    <p:otherStyle>
      <a:defPPr>
        <a:defRPr lang="en-US"/>
      </a:defPPr>
      <a:lvl1pPr marL="0" algn="l" defTabSz="1125444" rtl="0" eaLnBrk="1" latinLnBrk="0" hangingPunct="1">
        <a:defRPr sz="2215" kern="1200">
          <a:solidFill>
            <a:schemeClr val="tx1"/>
          </a:solidFill>
          <a:latin typeface="+mn-lt"/>
          <a:ea typeface="+mn-ea"/>
          <a:cs typeface="+mn-cs"/>
        </a:defRPr>
      </a:lvl1pPr>
      <a:lvl2pPr marL="562722" algn="l" defTabSz="1125444" rtl="0" eaLnBrk="1" latinLnBrk="0" hangingPunct="1">
        <a:defRPr sz="2215" kern="1200">
          <a:solidFill>
            <a:schemeClr val="tx1"/>
          </a:solidFill>
          <a:latin typeface="+mn-lt"/>
          <a:ea typeface="+mn-ea"/>
          <a:cs typeface="+mn-cs"/>
        </a:defRPr>
      </a:lvl2pPr>
      <a:lvl3pPr marL="1125444" algn="l" defTabSz="1125444" rtl="0" eaLnBrk="1" latinLnBrk="0" hangingPunct="1">
        <a:defRPr sz="2215" kern="1200">
          <a:solidFill>
            <a:schemeClr val="tx1"/>
          </a:solidFill>
          <a:latin typeface="+mn-lt"/>
          <a:ea typeface="+mn-ea"/>
          <a:cs typeface="+mn-cs"/>
        </a:defRPr>
      </a:lvl3pPr>
      <a:lvl4pPr marL="1688165" algn="l" defTabSz="1125444" rtl="0" eaLnBrk="1" latinLnBrk="0" hangingPunct="1">
        <a:defRPr sz="2215" kern="1200">
          <a:solidFill>
            <a:schemeClr val="tx1"/>
          </a:solidFill>
          <a:latin typeface="+mn-lt"/>
          <a:ea typeface="+mn-ea"/>
          <a:cs typeface="+mn-cs"/>
        </a:defRPr>
      </a:lvl4pPr>
      <a:lvl5pPr marL="2250887" algn="l" defTabSz="1125444" rtl="0" eaLnBrk="1" latinLnBrk="0" hangingPunct="1">
        <a:defRPr sz="2215" kern="1200">
          <a:solidFill>
            <a:schemeClr val="tx1"/>
          </a:solidFill>
          <a:latin typeface="+mn-lt"/>
          <a:ea typeface="+mn-ea"/>
          <a:cs typeface="+mn-cs"/>
        </a:defRPr>
      </a:lvl5pPr>
      <a:lvl6pPr marL="2813609" algn="l" defTabSz="1125444" rtl="0" eaLnBrk="1" latinLnBrk="0" hangingPunct="1">
        <a:defRPr sz="2215" kern="1200">
          <a:solidFill>
            <a:schemeClr val="tx1"/>
          </a:solidFill>
          <a:latin typeface="+mn-lt"/>
          <a:ea typeface="+mn-ea"/>
          <a:cs typeface="+mn-cs"/>
        </a:defRPr>
      </a:lvl6pPr>
      <a:lvl7pPr marL="3376331" algn="l" defTabSz="1125444" rtl="0" eaLnBrk="1" latinLnBrk="0" hangingPunct="1">
        <a:defRPr sz="2215" kern="1200">
          <a:solidFill>
            <a:schemeClr val="tx1"/>
          </a:solidFill>
          <a:latin typeface="+mn-lt"/>
          <a:ea typeface="+mn-ea"/>
          <a:cs typeface="+mn-cs"/>
        </a:defRPr>
      </a:lvl7pPr>
      <a:lvl8pPr marL="3939052" algn="l" defTabSz="1125444" rtl="0" eaLnBrk="1" latinLnBrk="0" hangingPunct="1">
        <a:defRPr sz="2215" kern="1200">
          <a:solidFill>
            <a:schemeClr val="tx1"/>
          </a:solidFill>
          <a:latin typeface="+mn-lt"/>
          <a:ea typeface="+mn-ea"/>
          <a:cs typeface="+mn-cs"/>
        </a:defRPr>
      </a:lvl8pPr>
      <a:lvl9pPr marL="4501774" algn="l" defTabSz="1125444" rtl="0" eaLnBrk="1" latinLnBrk="0" hangingPunct="1">
        <a:defRPr sz="221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A739A07-0AD4-4B7F-8FAC-48FF20DAFBC6}"/>
              </a:ext>
            </a:extLst>
          </p:cNvPr>
          <p:cNvSpPr/>
          <p:nvPr/>
        </p:nvSpPr>
        <p:spPr>
          <a:xfrm>
            <a:off x="0" y="0"/>
            <a:ext cx="12192000" cy="6858000"/>
          </a:xfrm>
          <a:prstGeom prst="rect">
            <a:avLst/>
          </a:prstGeom>
          <a:no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4" name="Rectangle 3">
            <a:extLst>
              <a:ext uri="{FF2B5EF4-FFF2-40B4-BE49-F238E27FC236}">
                <a16:creationId xmlns:a16="http://schemas.microsoft.com/office/drawing/2014/main" id="{0E7ADBFE-0EE8-BB40-A791-F55964D49F11}"/>
              </a:ext>
            </a:extLst>
          </p:cNvPr>
          <p:cNvSpPr/>
          <p:nvPr userDrawn="1"/>
        </p:nvSpPr>
        <p:spPr>
          <a:xfrm>
            <a:off x="0" y="1"/>
            <a:ext cx="523059" cy="6858000"/>
          </a:xfrm>
          <a:prstGeom prst="rect">
            <a:avLst/>
          </a:prstGeom>
          <a:gradFill flip="none" rotWithShape="1">
            <a:gsLst>
              <a:gs pos="2000">
                <a:schemeClr val="accent3"/>
              </a:gs>
              <a:gs pos="33000">
                <a:schemeClr val="accent2">
                  <a:lumMod val="75000"/>
                </a:schemeClr>
              </a:gs>
              <a:gs pos="82000">
                <a:schemeClr val="accent2"/>
              </a:gs>
            </a:gsLst>
            <a:lin ang="18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5" name="TextBox 4">
            <a:extLst>
              <a:ext uri="{FF2B5EF4-FFF2-40B4-BE49-F238E27FC236}">
                <a16:creationId xmlns:a16="http://schemas.microsoft.com/office/drawing/2014/main" id="{1F9AC23D-FD71-C649-BB1D-7DB7A64EB89D}"/>
              </a:ext>
            </a:extLst>
          </p:cNvPr>
          <p:cNvSpPr txBox="1"/>
          <p:nvPr userDrawn="1"/>
        </p:nvSpPr>
        <p:spPr>
          <a:xfrm>
            <a:off x="1041592" y="5887163"/>
            <a:ext cx="5240336" cy="553998"/>
          </a:xfrm>
          <a:prstGeom prst="rect">
            <a:avLst/>
          </a:prstGeom>
          <a:noFill/>
        </p:spPr>
        <p:txBody>
          <a:bodyPr wrap="square" rtlCol="0">
            <a:spAutoFit/>
          </a:bodyPr>
          <a:lstStyle/>
          <a:p>
            <a:r>
              <a:rPr lang="en-GB" sz="1000" b="0" i="0" u="none" strike="noStrike" kern="1200" dirty="0">
                <a:solidFill>
                  <a:schemeClr val="tx1"/>
                </a:solidFill>
                <a:effectLst/>
                <a:latin typeface="Century Gothic" panose="020B0502020202020204" pitchFamily="34" charset="0"/>
                <a:ea typeface="+mn-ea"/>
                <a:cs typeface="+mn-cs"/>
              </a:rPr>
              <a:t>THESE MATERIALS ARE FOR EDUCATIONAL PURPOSES ONLY.</a:t>
            </a:r>
          </a:p>
          <a:p>
            <a:r>
              <a:rPr lang="en-GB" sz="1000" b="0" i="0" u="none" strike="noStrike" kern="1200" dirty="0">
                <a:solidFill>
                  <a:schemeClr val="tx1"/>
                </a:solidFill>
                <a:effectLst/>
                <a:latin typeface="Century Gothic" panose="020B0502020202020204" pitchFamily="34" charset="0"/>
                <a:ea typeface="+mn-ea"/>
                <a:cs typeface="+mn-cs"/>
              </a:rPr>
              <a:t>Alpha Development, nor any of it's associates, is liable for any errors or information that has subsequently been superseded since the materials were written.</a:t>
            </a:r>
          </a:p>
        </p:txBody>
      </p:sp>
      <p:pic>
        <p:nvPicPr>
          <p:cNvPr id="2" name="Picture 1">
            <a:extLst>
              <a:ext uri="{FF2B5EF4-FFF2-40B4-BE49-F238E27FC236}">
                <a16:creationId xmlns:a16="http://schemas.microsoft.com/office/drawing/2014/main" id="{8A71615C-AF44-6AD5-5B59-DF5AAE72F00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558273" y="4114373"/>
            <a:ext cx="957327" cy="904142"/>
          </a:xfrm>
          <a:prstGeom prst="rect">
            <a:avLst/>
          </a:prstGeom>
        </p:spPr>
      </p:pic>
    </p:spTree>
    <p:extLst>
      <p:ext uri="{BB962C8B-B14F-4D97-AF65-F5344CB8AC3E}">
        <p14:creationId xmlns:p14="http://schemas.microsoft.com/office/powerpoint/2010/main" val="3547697723"/>
      </p:ext>
    </p:extLst>
  </p:cSld>
  <p:clrMap bg1="lt1" tx1="dk1" bg2="lt2" tx2="dk2" accent1="accent1" accent2="accent2" accent3="accent3" accent4="accent4" accent5="accent5" accent6="accent6" hlink="hlink" folHlink="folHlink"/>
  <p:sldLayoutIdLst>
    <p:sldLayoutId id="2147483924" r:id="rId1"/>
    <p:sldLayoutId id="2147483925" r:id="rId2"/>
    <p:sldLayoutId id="2147483926" r:id="rId3"/>
  </p:sldLayoutIdLst>
  <p:txStyles>
    <p:titleStyle>
      <a:lvl1pPr algn="ctr" rtl="0" eaLnBrk="0" fontAlgn="base" hangingPunct="0">
        <a:spcBef>
          <a:spcPct val="0"/>
        </a:spcBef>
        <a:spcAft>
          <a:spcPct val="0"/>
        </a:spcAft>
        <a:defRPr sz="5416" kern="1200">
          <a:solidFill>
            <a:schemeClr val="tx1"/>
          </a:solidFill>
          <a:latin typeface="+mj-lt"/>
          <a:ea typeface="+mj-ea"/>
          <a:cs typeface="+mj-cs"/>
        </a:defRPr>
      </a:lvl1pPr>
      <a:lvl2pPr algn="ctr" rtl="0" eaLnBrk="0" fontAlgn="base" hangingPunct="0">
        <a:spcBef>
          <a:spcPct val="0"/>
        </a:spcBef>
        <a:spcAft>
          <a:spcPct val="0"/>
        </a:spcAft>
        <a:defRPr sz="5416">
          <a:solidFill>
            <a:schemeClr val="tx1"/>
          </a:solidFill>
          <a:latin typeface="Calibri" panose="020F0502020204030204" pitchFamily="34" charset="0"/>
        </a:defRPr>
      </a:lvl2pPr>
      <a:lvl3pPr algn="ctr" rtl="0" eaLnBrk="0" fontAlgn="base" hangingPunct="0">
        <a:spcBef>
          <a:spcPct val="0"/>
        </a:spcBef>
        <a:spcAft>
          <a:spcPct val="0"/>
        </a:spcAft>
        <a:defRPr sz="5416">
          <a:solidFill>
            <a:schemeClr val="tx1"/>
          </a:solidFill>
          <a:latin typeface="Calibri" panose="020F0502020204030204" pitchFamily="34" charset="0"/>
        </a:defRPr>
      </a:lvl3pPr>
      <a:lvl4pPr algn="ctr" rtl="0" eaLnBrk="0" fontAlgn="base" hangingPunct="0">
        <a:spcBef>
          <a:spcPct val="0"/>
        </a:spcBef>
        <a:spcAft>
          <a:spcPct val="0"/>
        </a:spcAft>
        <a:defRPr sz="5416">
          <a:solidFill>
            <a:schemeClr val="tx1"/>
          </a:solidFill>
          <a:latin typeface="Calibri" panose="020F0502020204030204" pitchFamily="34" charset="0"/>
        </a:defRPr>
      </a:lvl4pPr>
      <a:lvl5pPr algn="ctr" rtl="0" eaLnBrk="0" fontAlgn="base" hangingPunct="0">
        <a:spcBef>
          <a:spcPct val="0"/>
        </a:spcBef>
        <a:spcAft>
          <a:spcPct val="0"/>
        </a:spcAft>
        <a:defRPr sz="5416">
          <a:solidFill>
            <a:schemeClr val="tx1"/>
          </a:solidFill>
          <a:latin typeface="Calibri" panose="020F0502020204030204" pitchFamily="34" charset="0"/>
        </a:defRPr>
      </a:lvl5pPr>
      <a:lvl6pPr marL="562722" algn="ctr" rtl="0" fontAlgn="base">
        <a:spcBef>
          <a:spcPct val="0"/>
        </a:spcBef>
        <a:spcAft>
          <a:spcPct val="0"/>
        </a:spcAft>
        <a:defRPr sz="5416">
          <a:solidFill>
            <a:schemeClr val="tx1"/>
          </a:solidFill>
          <a:latin typeface="Calibri" panose="020F0502020204030204" pitchFamily="34" charset="0"/>
        </a:defRPr>
      </a:lvl6pPr>
      <a:lvl7pPr marL="1125444" algn="ctr" rtl="0" fontAlgn="base">
        <a:spcBef>
          <a:spcPct val="0"/>
        </a:spcBef>
        <a:spcAft>
          <a:spcPct val="0"/>
        </a:spcAft>
        <a:defRPr sz="5416">
          <a:solidFill>
            <a:schemeClr val="tx1"/>
          </a:solidFill>
          <a:latin typeface="Calibri" panose="020F0502020204030204" pitchFamily="34" charset="0"/>
        </a:defRPr>
      </a:lvl7pPr>
      <a:lvl8pPr marL="1688165" algn="ctr" rtl="0" fontAlgn="base">
        <a:spcBef>
          <a:spcPct val="0"/>
        </a:spcBef>
        <a:spcAft>
          <a:spcPct val="0"/>
        </a:spcAft>
        <a:defRPr sz="5416">
          <a:solidFill>
            <a:schemeClr val="tx1"/>
          </a:solidFill>
          <a:latin typeface="Calibri" panose="020F0502020204030204" pitchFamily="34" charset="0"/>
        </a:defRPr>
      </a:lvl8pPr>
      <a:lvl9pPr marL="2250887" algn="ctr" rtl="0" fontAlgn="base">
        <a:spcBef>
          <a:spcPct val="0"/>
        </a:spcBef>
        <a:spcAft>
          <a:spcPct val="0"/>
        </a:spcAft>
        <a:defRPr sz="5416">
          <a:solidFill>
            <a:schemeClr val="tx1"/>
          </a:solidFill>
          <a:latin typeface="Calibri" panose="020F0502020204030204" pitchFamily="34" charset="0"/>
        </a:defRPr>
      </a:lvl9pPr>
    </p:titleStyle>
    <p:bodyStyle>
      <a:lvl1pPr marL="422041" indent="-422041" algn="l" rtl="0" eaLnBrk="0" fontAlgn="base" hangingPunct="0">
        <a:spcBef>
          <a:spcPct val="20000"/>
        </a:spcBef>
        <a:spcAft>
          <a:spcPct val="0"/>
        </a:spcAft>
        <a:buFont typeface="Arial" panose="020B0604020202020204" pitchFamily="34" charset="0"/>
        <a:buChar char="•"/>
        <a:defRPr sz="3939" kern="1200">
          <a:solidFill>
            <a:schemeClr val="tx1"/>
          </a:solidFill>
          <a:latin typeface="+mn-lt"/>
          <a:ea typeface="+mn-ea"/>
          <a:cs typeface="+mn-cs"/>
        </a:defRPr>
      </a:lvl1pPr>
      <a:lvl2pPr marL="914423" indent="-351701" algn="l" rtl="0" eaLnBrk="0" fontAlgn="base" hangingPunct="0">
        <a:spcBef>
          <a:spcPct val="20000"/>
        </a:spcBef>
        <a:spcAft>
          <a:spcPct val="0"/>
        </a:spcAft>
        <a:buFont typeface="Arial" panose="020B0604020202020204" pitchFamily="34" charset="0"/>
        <a:buChar char="–"/>
        <a:defRPr sz="3446" kern="1200">
          <a:solidFill>
            <a:schemeClr val="tx1"/>
          </a:solidFill>
          <a:latin typeface="+mn-lt"/>
          <a:ea typeface="+mn-ea"/>
          <a:cs typeface="+mn-cs"/>
        </a:defRPr>
      </a:lvl2pPr>
      <a:lvl3pPr marL="1406804" indent="-281361" algn="l" rtl="0" eaLnBrk="0" fontAlgn="base" hangingPunct="0">
        <a:spcBef>
          <a:spcPct val="20000"/>
        </a:spcBef>
        <a:spcAft>
          <a:spcPct val="0"/>
        </a:spcAft>
        <a:buFont typeface="Arial" panose="020B0604020202020204" pitchFamily="34" charset="0"/>
        <a:buChar char="•"/>
        <a:defRPr sz="2954" kern="1200">
          <a:solidFill>
            <a:schemeClr val="tx1"/>
          </a:solidFill>
          <a:latin typeface="+mn-lt"/>
          <a:ea typeface="+mn-ea"/>
          <a:cs typeface="+mn-cs"/>
        </a:defRPr>
      </a:lvl3pPr>
      <a:lvl4pPr marL="1969526" indent="-281361" algn="l" rtl="0" eaLnBrk="0" fontAlgn="base" hangingPunct="0">
        <a:spcBef>
          <a:spcPct val="20000"/>
        </a:spcBef>
        <a:spcAft>
          <a:spcPct val="0"/>
        </a:spcAft>
        <a:buFont typeface="Arial" panose="020B0604020202020204" pitchFamily="34" charset="0"/>
        <a:buChar char="–"/>
        <a:defRPr sz="2462" kern="1200">
          <a:solidFill>
            <a:schemeClr val="tx1"/>
          </a:solidFill>
          <a:latin typeface="+mn-lt"/>
          <a:ea typeface="+mn-ea"/>
          <a:cs typeface="+mn-cs"/>
        </a:defRPr>
      </a:lvl4pPr>
      <a:lvl5pPr marL="2532248" indent="-281361" algn="l" rtl="0" eaLnBrk="0" fontAlgn="base" hangingPunct="0">
        <a:spcBef>
          <a:spcPct val="20000"/>
        </a:spcBef>
        <a:spcAft>
          <a:spcPct val="0"/>
        </a:spcAft>
        <a:buFont typeface="Arial" panose="020B0604020202020204" pitchFamily="34" charset="0"/>
        <a:buChar char="»"/>
        <a:defRPr sz="2462" kern="1200">
          <a:solidFill>
            <a:schemeClr val="tx1"/>
          </a:solidFill>
          <a:latin typeface="+mn-lt"/>
          <a:ea typeface="+mn-ea"/>
          <a:cs typeface="+mn-cs"/>
        </a:defRPr>
      </a:lvl5pPr>
      <a:lvl6pPr marL="3094970" indent="-281361" algn="l" defTabSz="1125444" rtl="0" eaLnBrk="1" latinLnBrk="0" hangingPunct="1">
        <a:spcBef>
          <a:spcPct val="20000"/>
        </a:spcBef>
        <a:buFont typeface="Arial" pitchFamily="34" charset="0"/>
        <a:buChar char="•"/>
        <a:defRPr sz="2462" kern="1200">
          <a:solidFill>
            <a:schemeClr val="tx1"/>
          </a:solidFill>
          <a:latin typeface="+mn-lt"/>
          <a:ea typeface="+mn-ea"/>
          <a:cs typeface="+mn-cs"/>
        </a:defRPr>
      </a:lvl6pPr>
      <a:lvl7pPr marL="3657691" indent="-281361" algn="l" defTabSz="1125444" rtl="0" eaLnBrk="1" latinLnBrk="0" hangingPunct="1">
        <a:spcBef>
          <a:spcPct val="20000"/>
        </a:spcBef>
        <a:buFont typeface="Arial" pitchFamily="34" charset="0"/>
        <a:buChar char="•"/>
        <a:defRPr sz="2462" kern="1200">
          <a:solidFill>
            <a:schemeClr val="tx1"/>
          </a:solidFill>
          <a:latin typeface="+mn-lt"/>
          <a:ea typeface="+mn-ea"/>
          <a:cs typeface="+mn-cs"/>
        </a:defRPr>
      </a:lvl7pPr>
      <a:lvl8pPr marL="4220413" indent="-281361" algn="l" defTabSz="1125444" rtl="0" eaLnBrk="1" latinLnBrk="0" hangingPunct="1">
        <a:spcBef>
          <a:spcPct val="20000"/>
        </a:spcBef>
        <a:buFont typeface="Arial" pitchFamily="34" charset="0"/>
        <a:buChar char="•"/>
        <a:defRPr sz="2462" kern="1200">
          <a:solidFill>
            <a:schemeClr val="tx1"/>
          </a:solidFill>
          <a:latin typeface="+mn-lt"/>
          <a:ea typeface="+mn-ea"/>
          <a:cs typeface="+mn-cs"/>
        </a:defRPr>
      </a:lvl8pPr>
      <a:lvl9pPr marL="4783135" indent="-281361" algn="l" defTabSz="1125444" rtl="0" eaLnBrk="1" latinLnBrk="0" hangingPunct="1">
        <a:spcBef>
          <a:spcPct val="20000"/>
        </a:spcBef>
        <a:buFont typeface="Arial" pitchFamily="34" charset="0"/>
        <a:buChar char="•"/>
        <a:defRPr sz="2462" kern="1200">
          <a:solidFill>
            <a:schemeClr val="tx1"/>
          </a:solidFill>
          <a:latin typeface="+mn-lt"/>
          <a:ea typeface="+mn-ea"/>
          <a:cs typeface="+mn-cs"/>
        </a:defRPr>
      </a:lvl9pPr>
    </p:bodyStyle>
    <p:otherStyle>
      <a:defPPr>
        <a:defRPr lang="en-US"/>
      </a:defPPr>
      <a:lvl1pPr marL="0" algn="l" defTabSz="1125444" rtl="0" eaLnBrk="1" latinLnBrk="0" hangingPunct="1">
        <a:defRPr sz="2215" kern="1200">
          <a:solidFill>
            <a:schemeClr val="tx1"/>
          </a:solidFill>
          <a:latin typeface="+mn-lt"/>
          <a:ea typeface="+mn-ea"/>
          <a:cs typeface="+mn-cs"/>
        </a:defRPr>
      </a:lvl1pPr>
      <a:lvl2pPr marL="562722" algn="l" defTabSz="1125444" rtl="0" eaLnBrk="1" latinLnBrk="0" hangingPunct="1">
        <a:defRPr sz="2215" kern="1200">
          <a:solidFill>
            <a:schemeClr val="tx1"/>
          </a:solidFill>
          <a:latin typeface="+mn-lt"/>
          <a:ea typeface="+mn-ea"/>
          <a:cs typeface="+mn-cs"/>
        </a:defRPr>
      </a:lvl2pPr>
      <a:lvl3pPr marL="1125444" algn="l" defTabSz="1125444" rtl="0" eaLnBrk="1" latinLnBrk="0" hangingPunct="1">
        <a:defRPr sz="2215" kern="1200">
          <a:solidFill>
            <a:schemeClr val="tx1"/>
          </a:solidFill>
          <a:latin typeface="+mn-lt"/>
          <a:ea typeface="+mn-ea"/>
          <a:cs typeface="+mn-cs"/>
        </a:defRPr>
      </a:lvl3pPr>
      <a:lvl4pPr marL="1688165" algn="l" defTabSz="1125444" rtl="0" eaLnBrk="1" latinLnBrk="0" hangingPunct="1">
        <a:defRPr sz="2215" kern="1200">
          <a:solidFill>
            <a:schemeClr val="tx1"/>
          </a:solidFill>
          <a:latin typeface="+mn-lt"/>
          <a:ea typeface="+mn-ea"/>
          <a:cs typeface="+mn-cs"/>
        </a:defRPr>
      </a:lvl4pPr>
      <a:lvl5pPr marL="2250887" algn="l" defTabSz="1125444" rtl="0" eaLnBrk="1" latinLnBrk="0" hangingPunct="1">
        <a:defRPr sz="2215" kern="1200">
          <a:solidFill>
            <a:schemeClr val="tx1"/>
          </a:solidFill>
          <a:latin typeface="+mn-lt"/>
          <a:ea typeface="+mn-ea"/>
          <a:cs typeface="+mn-cs"/>
        </a:defRPr>
      </a:lvl5pPr>
      <a:lvl6pPr marL="2813609" algn="l" defTabSz="1125444" rtl="0" eaLnBrk="1" latinLnBrk="0" hangingPunct="1">
        <a:defRPr sz="2215" kern="1200">
          <a:solidFill>
            <a:schemeClr val="tx1"/>
          </a:solidFill>
          <a:latin typeface="+mn-lt"/>
          <a:ea typeface="+mn-ea"/>
          <a:cs typeface="+mn-cs"/>
        </a:defRPr>
      </a:lvl6pPr>
      <a:lvl7pPr marL="3376331" algn="l" defTabSz="1125444" rtl="0" eaLnBrk="1" latinLnBrk="0" hangingPunct="1">
        <a:defRPr sz="2215" kern="1200">
          <a:solidFill>
            <a:schemeClr val="tx1"/>
          </a:solidFill>
          <a:latin typeface="+mn-lt"/>
          <a:ea typeface="+mn-ea"/>
          <a:cs typeface="+mn-cs"/>
        </a:defRPr>
      </a:lvl7pPr>
      <a:lvl8pPr marL="3939052" algn="l" defTabSz="1125444" rtl="0" eaLnBrk="1" latinLnBrk="0" hangingPunct="1">
        <a:defRPr sz="2215" kern="1200">
          <a:solidFill>
            <a:schemeClr val="tx1"/>
          </a:solidFill>
          <a:latin typeface="+mn-lt"/>
          <a:ea typeface="+mn-ea"/>
          <a:cs typeface="+mn-cs"/>
        </a:defRPr>
      </a:lvl8pPr>
      <a:lvl9pPr marL="4501774" algn="l" defTabSz="1125444" rtl="0" eaLnBrk="1" latinLnBrk="0" hangingPunct="1">
        <a:defRPr sz="221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6.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7.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14.xml"/><Relationship Id="rId5" Type="http://schemas.openxmlformats.org/officeDocument/2006/relationships/image" Target="../media/image24.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15.xml"/><Relationship Id="rId5" Type="http://schemas.openxmlformats.org/officeDocument/2006/relationships/image" Target="../media/image35.sv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7384A9D-BD1B-482D-C28A-3F83562EDF00}"/>
              </a:ext>
            </a:extLst>
          </p:cNvPr>
          <p:cNvSpPr>
            <a:spLocks noGrp="1"/>
          </p:cNvSpPr>
          <p:nvPr>
            <p:ph type="body" sz="quarter" idx="10"/>
          </p:nvPr>
        </p:nvSpPr>
        <p:spPr/>
        <p:txBody>
          <a:bodyPr/>
          <a:lstStyle/>
          <a:p>
            <a:r>
              <a:rPr lang="en-GB" dirty="0"/>
              <a:t>2023</a:t>
            </a:r>
          </a:p>
        </p:txBody>
      </p:sp>
      <p:sp>
        <p:nvSpPr>
          <p:cNvPr id="2" name="Text Placeholder 1">
            <a:extLst>
              <a:ext uri="{FF2B5EF4-FFF2-40B4-BE49-F238E27FC236}">
                <a16:creationId xmlns:a16="http://schemas.microsoft.com/office/drawing/2014/main" id="{F3F96B04-E74D-4E7D-86CA-FA8C542C6A00}"/>
              </a:ext>
            </a:extLst>
          </p:cNvPr>
          <p:cNvSpPr>
            <a:spLocks noGrp="1"/>
          </p:cNvSpPr>
          <p:nvPr>
            <p:ph type="body" sz="quarter" idx="11"/>
          </p:nvPr>
        </p:nvSpPr>
        <p:spPr/>
        <p:txBody>
          <a:bodyPr lIns="91440" tIns="45720" rIns="91440" bIns="45720" anchor="t"/>
          <a:lstStyle/>
          <a:p>
            <a:r>
              <a:rPr lang="en-US" dirty="0"/>
              <a:t>ENHANCING YOUR DATA</a:t>
            </a:r>
          </a:p>
        </p:txBody>
      </p:sp>
      <p:sp>
        <p:nvSpPr>
          <p:cNvPr id="5" name="Text Placeholder 4">
            <a:extLst>
              <a:ext uri="{FF2B5EF4-FFF2-40B4-BE49-F238E27FC236}">
                <a16:creationId xmlns:a16="http://schemas.microsoft.com/office/drawing/2014/main" id="{2A2BC064-F69C-33EB-6640-432B90657A94}"/>
              </a:ext>
            </a:extLst>
          </p:cNvPr>
          <p:cNvSpPr>
            <a:spLocks noGrp="1"/>
          </p:cNvSpPr>
          <p:nvPr>
            <p:ph type="body" sz="quarter" idx="12"/>
          </p:nvPr>
        </p:nvSpPr>
        <p:spPr/>
        <p:txBody>
          <a:bodyPr/>
          <a:lstStyle/>
          <a:p>
            <a:r>
              <a:rPr lang="en-US" dirty="0"/>
              <a:t>HSBC Tech Apprentices </a:t>
            </a:r>
            <a:r>
              <a:rPr lang="en-US" dirty="0" err="1"/>
              <a:t>Programme</a:t>
            </a:r>
            <a:endParaRPr lang="en-US" dirty="0"/>
          </a:p>
        </p:txBody>
      </p:sp>
    </p:spTree>
    <p:extLst>
      <p:ext uri="{BB962C8B-B14F-4D97-AF65-F5344CB8AC3E}">
        <p14:creationId xmlns:p14="http://schemas.microsoft.com/office/powerpoint/2010/main" val="67596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8A2020-A138-484D-BF3D-211D301C83F9}"/>
              </a:ext>
            </a:extLst>
          </p:cNvPr>
          <p:cNvPicPr>
            <a:picLocks noChangeAspect="1"/>
          </p:cNvPicPr>
          <p:nvPr/>
        </p:nvPicPr>
        <p:blipFill rotWithShape="1">
          <a:blip r:embed="rId3"/>
          <a:srcRect l="43503" t="35300" r="24013" b="24800"/>
          <a:stretch/>
        </p:blipFill>
        <p:spPr>
          <a:xfrm>
            <a:off x="438368" y="1739553"/>
            <a:ext cx="5732216" cy="3960440"/>
          </a:xfrm>
          <a:prstGeom prst="rect">
            <a:avLst/>
          </a:prstGeom>
        </p:spPr>
      </p:pic>
      <p:sp>
        <p:nvSpPr>
          <p:cNvPr id="11" name="Title 10">
            <a:extLst>
              <a:ext uri="{FF2B5EF4-FFF2-40B4-BE49-F238E27FC236}">
                <a16:creationId xmlns:a16="http://schemas.microsoft.com/office/drawing/2014/main" id="{5751FB6F-D3DC-1443-920E-6F7A733A97DD}"/>
              </a:ext>
            </a:extLst>
          </p:cNvPr>
          <p:cNvSpPr>
            <a:spLocks noGrp="1"/>
          </p:cNvSpPr>
          <p:nvPr>
            <p:ph type="ctrTitle"/>
          </p:nvPr>
        </p:nvSpPr>
        <p:spPr/>
        <p:txBody>
          <a:bodyPr/>
          <a:lstStyle/>
          <a:p>
            <a:r>
              <a:rPr lang="en-CA" dirty="0"/>
              <a:t>THE VALIDATION DIALOG</a:t>
            </a:r>
            <a:endParaRPr lang="en-US" dirty="0"/>
          </a:p>
        </p:txBody>
      </p:sp>
      <p:sp>
        <p:nvSpPr>
          <p:cNvPr id="21" name="TextBox 20">
            <a:extLst>
              <a:ext uri="{FF2B5EF4-FFF2-40B4-BE49-F238E27FC236}">
                <a16:creationId xmlns:a16="http://schemas.microsoft.com/office/drawing/2014/main" id="{FAD8B266-B12E-4D27-918B-CB514AAB4AD5}"/>
              </a:ext>
            </a:extLst>
          </p:cNvPr>
          <p:cNvSpPr txBox="1"/>
          <p:nvPr/>
        </p:nvSpPr>
        <p:spPr>
          <a:xfrm>
            <a:off x="498475" y="974725"/>
            <a:ext cx="1245854" cy="369332"/>
          </a:xfrm>
          <a:prstGeom prst="rect">
            <a:avLst/>
          </a:prstGeom>
          <a:noFill/>
        </p:spPr>
        <p:txBody>
          <a:bodyPr wrap="none" rtlCol="0">
            <a:spAutoFit/>
          </a:bodyPr>
          <a:lstStyle/>
          <a:p>
            <a:r>
              <a:rPr lang="en-GB" b="1" dirty="0"/>
              <a:t>Error Alert</a:t>
            </a:r>
          </a:p>
        </p:txBody>
      </p:sp>
      <p:grpSp>
        <p:nvGrpSpPr>
          <p:cNvPr id="2" name="Group 1">
            <a:extLst>
              <a:ext uri="{FF2B5EF4-FFF2-40B4-BE49-F238E27FC236}">
                <a16:creationId xmlns:a16="http://schemas.microsoft.com/office/drawing/2014/main" id="{B0E8CD5B-E669-43C7-B51E-65B662E4224E}"/>
              </a:ext>
            </a:extLst>
          </p:cNvPr>
          <p:cNvGrpSpPr/>
          <p:nvPr/>
        </p:nvGrpSpPr>
        <p:grpSpPr>
          <a:xfrm>
            <a:off x="847836" y="1844824"/>
            <a:ext cx="10679764" cy="971250"/>
            <a:chOff x="960852" y="2166119"/>
            <a:chExt cx="10679764" cy="971250"/>
          </a:xfrm>
        </p:grpSpPr>
        <p:sp>
          <p:nvSpPr>
            <p:cNvPr id="22" name="TextBox 21">
              <a:extLst>
                <a:ext uri="{FF2B5EF4-FFF2-40B4-BE49-F238E27FC236}">
                  <a16:creationId xmlns:a16="http://schemas.microsoft.com/office/drawing/2014/main" id="{58778E11-95AB-4FA0-8C1B-7EEB76211235}"/>
                </a:ext>
              </a:extLst>
            </p:cNvPr>
            <p:cNvSpPr txBox="1"/>
            <p:nvPr/>
          </p:nvSpPr>
          <p:spPr>
            <a:xfrm>
              <a:off x="7104112" y="2177914"/>
              <a:ext cx="4536504" cy="646331"/>
            </a:xfrm>
            <a:prstGeom prst="rect">
              <a:avLst/>
            </a:prstGeom>
            <a:noFill/>
          </p:spPr>
          <p:txBody>
            <a:bodyPr wrap="square" rtlCol="0">
              <a:spAutoFit/>
            </a:bodyPr>
            <a:lstStyle/>
            <a:p>
              <a:r>
                <a:rPr lang="en-GB" dirty="0">
                  <a:latin typeface="Sabon Next LT" panose="02000500000000000000" pitchFamily="2" charset="0"/>
                  <a:cs typeface="Sabon Next LT" panose="02000500000000000000" pitchFamily="2" charset="0"/>
                </a:rPr>
                <a:t>Choose whether to show  error message (default: </a:t>
              </a:r>
              <a:r>
                <a:rPr lang="en-GB" b="1" dirty="0">
                  <a:latin typeface="Sabon Next LT" panose="02000500000000000000" pitchFamily="2" charset="0"/>
                  <a:cs typeface="Sabon Next LT" panose="02000500000000000000" pitchFamily="2" charset="0"/>
                </a:rPr>
                <a:t>yes</a:t>
              </a:r>
              <a:r>
                <a:rPr lang="en-GB" dirty="0">
                  <a:latin typeface="Sabon Next LT" panose="02000500000000000000" pitchFamily="2" charset="0"/>
                  <a:cs typeface="Sabon Next LT" panose="02000500000000000000" pitchFamily="2" charset="0"/>
                </a:rPr>
                <a:t>)</a:t>
              </a:r>
            </a:p>
          </p:txBody>
        </p:sp>
        <p:sp>
          <p:nvSpPr>
            <p:cNvPr id="16" name="Rectangle 15">
              <a:extLst>
                <a:ext uri="{FF2B5EF4-FFF2-40B4-BE49-F238E27FC236}">
                  <a16:creationId xmlns:a16="http://schemas.microsoft.com/office/drawing/2014/main" id="{C6EA05F6-3AD8-48E3-9108-5D67550D4BA3}"/>
                </a:ext>
              </a:extLst>
            </p:cNvPr>
            <p:cNvSpPr/>
            <p:nvPr/>
          </p:nvSpPr>
          <p:spPr>
            <a:xfrm>
              <a:off x="960852" y="2968866"/>
              <a:ext cx="144016" cy="168503"/>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DEC2A0B1-BF05-44C6-8DF7-5E10F851243A}"/>
                </a:ext>
              </a:extLst>
            </p:cNvPr>
            <p:cNvSpPr/>
            <p:nvPr/>
          </p:nvSpPr>
          <p:spPr>
            <a:xfrm>
              <a:off x="6600056" y="2166119"/>
              <a:ext cx="432048" cy="432048"/>
            </a:xfrm>
            <a:prstGeom prst="ellipse">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grpSp>
        <p:nvGrpSpPr>
          <p:cNvPr id="4" name="Group 3">
            <a:extLst>
              <a:ext uri="{FF2B5EF4-FFF2-40B4-BE49-F238E27FC236}">
                <a16:creationId xmlns:a16="http://schemas.microsoft.com/office/drawing/2014/main" id="{121F0178-BCB8-4873-BF88-9AEE99CC6F04}"/>
              </a:ext>
            </a:extLst>
          </p:cNvPr>
          <p:cNvGrpSpPr/>
          <p:nvPr/>
        </p:nvGrpSpPr>
        <p:grpSpPr>
          <a:xfrm>
            <a:off x="847836" y="2738373"/>
            <a:ext cx="10463740" cy="2272209"/>
            <a:chOff x="960852" y="3059668"/>
            <a:chExt cx="10463740" cy="2272209"/>
          </a:xfrm>
        </p:grpSpPr>
        <p:grpSp>
          <p:nvGrpSpPr>
            <p:cNvPr id="6" name="Group 5">
              <a:extLst>
                <a:ext uri="{FF2B5EF4-FFF2-40B4-BE49-F238E27FC236}">
                  <a16:creationId xmlns:a16="http://schemas.microsoft.com/office/drawing/2014/main" id="{A3321C39-9C7D-4964-AB0E-7F6607751D1D}"/>
                </a:ext>
              </a:extLst>
            </p:cNvPr>
            <p:cNvGrpSpPr/>
            <p:nvPr/>
          </p:nvGrpSpPr>
          <p:grpSpPr>
            <a:xfrm>
              <a:off x="960852" y="3059668"/>
              <a:ext cx="10463740" cy="2272209"/>
              <a:chOff x="960852" y="3059668"/>
              <a:chExt cx="10463740" cy="2272209"/>
            </a:xfrm>
          </p:grpSpPr>
          <p:sp>
            <p:nvSpPr>
              <p:cNvPr id="24" name="TextBox 23">
                <a:extLst>
                  <a:ext uri="{FF2B5EF4-FFF2-40B4-BE49-F238E27FC236}">
                    <a16:creationId xmlns:a16="http://schemas.microsoft.com/office/drawing/2014/main" id="{51F81385-08B4-4DD8-8878-2F081427DADA}"/>
                  </a:ext>
                </a:extLst>
              </p:cNvPr>
              <p:cNvSpPr txBox="1"/>
              <p:nvPr/>
            </p:nvSpPr>
            <p:spPr>
              <a:xfrm>
                <a:off x="7104111" y="3059668"/>
                <a:ext cx="4320481" cy="646331"/>
              </a:xfrm>
              <a:prstGeom prst="rect">
                <a:avLst/>
              </a:prstGeom>
              <a:noFill/>
            </p:spPr>
            <p:txBody>
              <a:bodyPr wrap="square" rtlCol="0">
                <a:spAutoFit/>
              </a:bodyPr>
              <a:lstStyle/>
              <a:p>
                <a:r>
                  <a:rPr lang="en-GB" dirty="0">
                    <a:latin typeface="Sabon Next LT" panose="02000500000000000000" pitchFamily="2" charset="0"/>
                    <a:cs typeface="Sabon Next LT" panose="02000500000000000000" pitchFamily="2" charset="0"/>
                  </a:rPr>
                  <a:t>Set the icon style, title and text of the error alert popup.</a:t>
                </a:r>
              </a:p>
            </p:txBody>
          </p:sp>
          <p:sp>
            <p:nvSpPr>
              <p:cNvPr id="17" name="Rectangle 16">
                <a:extLst>
                  <a:ext uri="{FF2B5EF4-FFF2-40B4-BE49-F238E27FC236}">
                    <a16:creationId xmlns:a16="http://schemas.microsoft.com/office/drawing/2014/main" id="{D302EF92-F22B-4EF8-8F72-9F0C5933C680}"/>
                  </a:ext>
                </a:extLst>
              </p:cNvPr>
              <p:cNvSpPr/>
              <p:nvPr/>
            </p:nvSpPr>
            <p:spPr>
              <a:xfrm>
                <a:off x="960852" y="3429000"/>
                <a:ext cx="5122791" cy="1902877"/>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 name="Oval 12">
              <a:extLst>
                <a:ext uri="{FF2B5EF4-FFF2-40B4-BE49-F238E27FC236}">
                  <a16:creationId xmlns:a16="http://schemas.microsoft.com/office/drawing/2014/main" id="{1937ABA4-B9B6-47DC-AFA7-4CE966179FD1}"/>
                </a:ext>
              </a:extLst>
            </p:cNvPr>
            <p:cNvSpPr/>
            <p:nvPr/>
          </p:nvSpPr>
          <p:spPr>
            <a:xfrm>
              <a:off x="6613503" y="3068960"/>
              <a:ext cx="432048" cy="432048"/>
            </a:xfrm>
            <a:prstGeom prst="ellipse">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grpSp>
    </p:spTree>
    <p:custDataLst>
      <p:tags r:id="rId1"/>
    </p:custDataLst>
    <p:extLst>
      <p:ext uri="{BB962C8B-B14F-4D97-AF65-F5344CB8AC3E}">
        <p14:creationId xmlns:p14="http://schemas.microsoft.com/office/powerpoint/2010/main" val="1270349268"/>
      </p:ext>
    </p:extLst>
  </p:cSld>
  <p:clrMapOvr>
    <a:masterClrMapping/>
  </p:clrMapOvr>
  <p:transition spd="slow" advTm="23043">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CC7F83-7B54-496E-AF17-2BE359B5B452}"/>
              </a:ext>
            </a:extLst>
          </p:cNvPr>
          <p:cNvSpPr>
            <a:spLocks noGrp="1"/>
          </p:cNvSpPr>
          <p:nvPr>
            <p:ph type="ctrTitle"/>
          </p:nvPr>
        </p:nvSpPr>
        <p:spPr/>
        <p:txBody>
          <a:bodyPr/>
          <a:lstStyle/>
          <a:p>
            <a:r>
              <a:rPr lang="en-CA" dirty="0"/>
              <a:t>Applying a data validation rule</a:t>
            </a:r>
            <a:endParaRPr lang="en-GB" dirty="0"/>
          </a:p>
        </p:txBody>
      </p:sp>
      <p:pic>
        <p:nvPicPr>
          <p:cNvPr id="4" name="Picture 3">
            <a:extLst>
              <a:ext uri="{FF2B5EF4-FFF2-40B4-BE49-F238E27FC236}">
                <a16:creationId xmlns:a16="http://schemas.microsoft.com/office/drawing/2014/main" id="{B7327810-DFB5-4A25-9BD5-65135EDC5CAC}"/>
              </a:ext>
            </a:extLst>
          </p:cNvPr>
          <p:cNvPicPr>
            <a:picLocks noChangeAspect="1"/>
          </p:cNvPicPr>
          <p:nvPr/>
        </p:nvPicPr>
        <p:blipFill>
          <a:blip r:embed="rId4"/>
          <a:stretch>
            <a:fillRect/>
          </a:stretch>
        </p:blipFill>
        <p:spPr>
          <a:xfrm>
            <a:off x="517693" y="1700808"/>
            <a:ext cx="5943600" cy="3609975"/>
          </a:xfrm>
          <a:prstGeom prst="rect">
            <a:avLst/>
          </a:prstGeom>
        </p:spPr>
      </p:pic>
      <p:sp>
        <p:nvSpPr>
          <p:cNvPr id="7" name="TextBox 6">
            <a:extLst>
              <a:ext uri="{FF2B5EF4-FFF2-40B4-BE49-F238E27FC236}">
                <a16:creationId xmlns:a16="http://schemas.microsoft.com/office/drawing/2014/main" id="{92FE82FF-F17C-4EE7-8BA8-6C00FBC78777}"/>
              </a:ext>
            </a:extLst>
          </p:cNvPr>
          <p:cNvSpPr txBox="1"/>
          <p:nvPr/>
        </p:nvSpPr>
        <p:spPr>
          <a:xfrm>
            <a:off x="502466" y="974725"/>
            <a:ext cx="11067234" cy="369332"/>
          </a:xfrm>
          <a:prstGeom prst="rect">
            <a:avLst/>
          </a:prstGeom>
          <a:noFill/>
        </p:spPr>
        <p:txBody>
          <a:bodyPr wrap="square" rtlCol="0">
            <a:spAutoFit/>
          </a:bodyPr>
          <a:lstStyle/>
          <a:p>
            <a:r>
              <a:rPr lang="en-GB" b="1" dirty="0"/>
              <a:t>Circle missing values in a table using the following process:</a:t>
            </a:r>
          </a:p>
        </p:txBody>
      </p:sp>
      <p:grpSp>
        <p:nvGrpSpPr>
          <p:cNvPr id="2" name="Group 1">
            <a:extLst>
              <a:ext uri="{FF2B5EF4-FFF2-40B4-BE49-F238E27FC236}">
                <a16:creationId xmlns:a16="http://schemas.microsoft.com/office/drawing/2014/main" id="{66C0F5FB-046C-401A-AD09-CF56207D180A}"/>
              </a:ext>
            </a:extLst>
          </p:cNvPr>
          <p:cNvGrpSpPr/>
          <p:nvPr/>
        </p:nvGrpSpPr>
        <p:grpSpPr>
          <a:xfrm>
            <a:off x="6617666" y="1809875"/>
            <a:ext cx="4654086" cy="692497"/>
            <a:chOff x="6816080" y="2132856"/>
            <a:chExt cx="4654086" cy="692497"/>
          </a:xfrm>
        </p:grpSpPr>
        <p:sp>
          <p:nvSpPr>
            <p:cNvPr id="8" name="TextBox 7">
              <a:extLst>
                <a:ext uri="{FF2B5EF4-FFF2-40B4-BE49-F238E27FC236}">
                  <a16:creationId xmlns:a16="http://schemas.microsoft.com/office/drawing/2014/main" id="{BD9E8A7C-BB9D-4D3A-B55A-648593BD443C}"/>
                </a:ext>
              </a:extLst>
            </p:cNvPr>
            <p:cNvSpPr txBox="1"/>
            <p:nvPr/>
          </p:nvSpPr>
          <p:spPr>
            <a:xfrm>
              <a:off x="7320136" y="2179022"/>
              <a:ext cx="4150030" cy="646331"/>
            </a:xfrm>
            <a:prstGeom prst="rect">
              <a:avLst/>
            </a:prstGeom>
            <a:noFill/>
          </p:spPr>
          <p:txBody>
            <a:bodyPr wrap="square" rtlCol="0">
              <a:spAutoFit/>
            </a:bodyPr>
            <a:lstStyle/>
            <a:p>
              <a:r>
                <a:rPr lang="en-GB" dirty="0">
                  <a:latin typeface="Sabon Next LT" panose="02000500000000000000" pitchFamily="2" charset="0"/>
                  <a:cs typeface="Sabon Next LT" panose="02000500000000000000" pitchFamily="2" charset="0"/>
                </a:rPr>
                <a:t>Choose whether to show  error message (default: </a:t>
              </a:r>
              <a:r>
                <a:rPr lang="en-GB" b="1" dirty="0">
                  <a:latin typeface="Sabon Next LT" panose="02000500000000000000" pitchFamily="2" charset="0"/>
                  <a:cs typeface="Sabon Next LT" panose="02000500000000000000" pitchFamily="2" charset="0"/>
                </a:rPr>
                <a:t>yes</a:t>
              </a:r>
              <a:r>
                <a:rPr lang="en-GB" dirty="0">
                  <a:latin typeface="Sabon Next LT" panose="02000500000000000000" pitchFamily="2" charset="0"/>
                  <a:cs typeface="Sabon Next LT" panose="02000500000000000000" pitchFamily="2" charset="0"/>
                </a:rPr>
                <a:t>)</a:t>
              </a:r>
            </a:p>
          </p:txBody>
        </p:sp>
        <p:sp>
          <p:nvSpPr>
            <p:cNvPr id="11" name="Oval 10">
              <a:extLst>
                <a:ext uri="{FF2B5EF4-FFF2-40B4-BE49-F238E27FC236}">
                  <a16:creationId xmlns:a16="http://schemas.microsoft.com/office/drawing/2014/main" id="{AB2B303D-332D-427E-80AD-F0CEA4AC63CC}"/>
                </a:ext>
              </a:extLst>
            </p:cNvPr>
            <p:cNvSpPr/>
            <p:nvPr/>
          </p:nvSpPr>
          <p:spPr>
            <a:xfrm>
              <a:off x="6816080" y="2132856"/>
              <a:ext cx="432048" cy="432048"/>
            </a:xfrm>
            <a:prstGeom prst="ellipse">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grpSp>
        <p:nvGrpSpPr>
          <p:cNvPr id="5" name="Group 4">
            <a:extLst>
              <a:ext uri="{FF2B5EF4-FFF2-40B4-BE49-F238E27FC236}">
                <a16:creationId xmlns:a16="http://schemas.microsoft.com/office/drawing/2014/main" id="{000C2AA4-20C3-42D4-BABA-DDC49225E2F3}"/>
              </a:ext>
            </a:extLst>
          </p:cNvPr>
          <p:cNvGrpSpPr/>
          <p:nvPr/>
        </p:nvGrpSpPr>
        <p:grpSpPr>
          <a:xfrm>
            <a:off x="6617666" y="2732532"/>
            <a:ext cx="4672136" cy="683731"/>
            <a:chOff x="6816080" y="3055513"/>
            <a:chExt cx="4672136" cy="683731"/>
          </a:xfrm>
        </p:grpSpPr>
        <p:sp>
          <p:nvSpPr>
            <p:cNvPr id="9" name="TextBox 8">
              <a:extLst>
                <a:ext uri="{FF2B5EF4-FFF2-40B4-BE49-F238E27FC236}">
                  <a16:creationId xmlns:a16="http://schemas.microsoft.com/office/drawing/2014/main" id="{7710A193-3A89-4852-A058-138D4F01DC12}"/>
                </a:ext>
              </a:extLst>
            </p:cNvPr>
            <p:cNvSpPr txBox="1"/>
            <p:nvPr/>
          </p:nvSpPr>
          <p:spPr>
            <a:xfrm>
              <a:off x="7320136" y="3092913"/>
              <a:ext cx="4168080" cy="646331"/>
            </a:xfrm>
            <a:prstGeom prst="rect">
              <a:avLst/>
            </a:prstGeom>
            <a:noFill/>
          </p:spPr>
          <p:txBody>
            <a:bodyPr wrap="square" rtlCol="0">
              <a:spAutoFit/>
            </a:bodyPr>
            <a:lstStyle/>
            <a:p>
              <a:r>
                <a:rPr lang="en-GB" dirty="0">
                  <a:latin typeface="Sabon Next LT" panose="02000500000000000000" pitchFamily="2" charset="0"/>
                  <a:cs typeface="Sabon Next LT" panose="02000500000000000000" pitchFamily="2" charset="0"/>
                </a:rPr>
                <a:t>In </a:t>
              </a:r>
              <a:r>
                <a:rPr lang="en-GB" b="1" dirty="0">
                  <a:latin typeface="Sabon Next LT" panose="02000500000000000000" pitchFamily="2" charset="0"/>
                  <a:cs typeface="Sabon Next LT" panose="02000500000000000000" pitchFamily="2" charset="0"/>
                </a:rPr>
                <a:t>Settings</a:t>
              </a:r>
              <a:r>
                <a:rPr lang="en-GB" dirty="0">
                  <a:latin typeface="Sabon Next LT" panose="02000500000000000000" pitchFamily="2" charset="0"/>
                  <a:cs typeface="Sabon Next LT" panose="02000500000000000000" pitchFamily="2" charset="0"/>
                </a:rPr>
                <a:t>, define a field with a text length of </a:t>
              </a:r>
              <a:r>
                <a:rPr lang="en-GB" b="1" dirty="0">
                  <a:latin typeface="Sabon Next LT" panose="02000500000000000000" pitchFamily="2" charset="0"/>
                  <a:cs typeface="Sabon Next LT" panose="02000500000000000000" pitchFamily="2" charset="0"/>
                </a:rPr>
                <a:t>greater than or equal to 1</a:t>
              </a:r>
            </a:p>
          </p:txBody>
        </p:sp>
        <p:sp>
          <p:nvSpPr>
            <p:cNvPr id="12" name="Oval 11">
              <a:extLst>
                <a:ext uri="{FF2B5EF4-FFF2-40B4-BE49-F238E27FC236}">
                  <a16:creationId xmlns:a16="http://schemas.microsoft.com/office/drawing/2014/main" id="{7D6D5FBE-5CE9-4E6E-857B-C73F3AA00F75}"/>
                </a:ext>
              </a:extLst>
            </p:cNvPr>
            <p:cNvSpPr/>
            <p:nvPr/>
          </p:nvSpPr>
          <p:spPr>
            <a:xfrm>
              <a:off x="6816080" y="3055513"/>
              <a:ext cx="432048" cy="432048"/>
            </a:xfrm>
            <a:prstGeom prst="ellipse">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grpSp>
      <p:grpSp>
        <p:nvGrpSpPr>
          <p:cNvPr id="15" name="Group 14">
            <a:extLst>
              <a:ext uri="{FF2B5EF4-FFF2-40B4-BE49-F238E27FC236}">
                <a16:creationId xmlns:a16="http://schemas.microsoft.com/office/drawing/2014/main" id="{96EADFC2-F936-4F15-869E-077A4AFE2816}"/>
              </a:ext>
            </a:extLst>
          </p:cNvPr>
          <p:cNvGrpSpPr/>
          <p:nvPr/>
        </p:nvGrpSpPr>
        <p:grpSpPr>
          <a:xfrm>
            <a:off x="6635886" y="3655189"/>
            <a:ext cx="4653916" cy="2294747"/>
            <a:chOff x="6834300" y="3978170"/>
            <a:chExt cx="4653916" cy="2294747"/>
          </a:xfrm>
        </p:grpSpPr>
        <p:grpSp>
          <p:nvGrpSpPr>
            <p:cNvPr id="10" name="Group 9">
              <a:extLst>
                <a:ext uri="{FF2B5EF4-FFF2-40B4-BE49-F238E27FC236}">
                  <a16:creationId xmlns:a16="http://schemas.microsoft.com/office/drawing/2014/main" id="{935EA4DE-CFD6-4A1E-A920-9242B1723904}"/>
                </a:ext>
              </a:extLst>
            </p:cNvPr>
            <p:cNvGrpSpPr/>
            <p:nvPr/>
          </p:nvGrpSpPr>
          <p:grpSpPr>
            <a:xfrm>
              <a:off x="7320136" y="4006805"/>
              <a:ext cx="4168080" cy="2266112"/>
              <a:chOff x="7320136" y="4006805"/>
              <a:chExt cx="4168080" cy="2266112"/>
            </a:xfrm>
          </p:grpSpPr>
          <p:pic>
            <p:nvPicPr>
              <p:cNvPr id="6" name="Picture 5">
                <a:extLst>
                  <a:ext uri="{FF2B5EF4-FFF2-40B4-BE49-F238E27FC236}">
                    <a16:creationId xmlns:a16="http://schemas.microsoft.com/office/drawing/2014/main" id="{5440C91F-9982-4586-AC5B-4B37A50A2779}"/>
                  </a:ext>
                </a:extLst>
              </p:cNvPr>
              <p:cNvPicPr>
                <a:picLocks noChangeAspect="1"/>
              </p:cNvPicPr>
              <p:nvPr/>
            </p:nvPicPr>
            <p:blipFill rotWithShape="1">
              <a:blip r:embed="rId5"/>
              <a:srcRect l="73034" t="22414" r="14563" b="65750"/>
              <a:stretch/>
            </p:blipFill>
            <p:spPr>
              <a:xfrm>
                <a:off x="7392144" y="4842431"/>
                <a:ext cx="2664819" cy="1430486"/>
              </a:xfrm>
              <a:prstGeom prst="rect">
                <a:avLst/>
              </a:prstGeom>
            </p:spPr>
          </p:pic>
          <p:sp>
            <p:nvSpPr>
              <p:cNvPr id="13" name="TextBox 12">
                <a:extLst>
                  <a:ext uri="{FF2B5EF4-FFF2-40B4-BE49-F238E27FC236}">
                    <a16:creationId xmlns:a16="http://schemas.microsoft.com/office/drawing/2014/main" id="{B0237876-D30F-4532-BF8E-0A7E97746F41}"/>
                  </a:ext>
                </a:extLst>
              </p:cNvPr>
              <p:cNvSpPr txBox="1"/>
              <p:nvPr/>
            </p:nvSpPr>
            <p:spPr>
              <a:xfrm>
                <a:off x="7320136" y="4006805"/>
                <a:ext cx="4168080" cy="646331"/>
              </a:xfrm>
              <a:prstGeom prst="rect">
                <a:avLst/>
              </a:prstGeom>
              <a:noFill/>
            </p:spPr>
            <p:txBody>
              <a:bodyPr wrap="square" rtlCol="0">
                <a:spAutoFit/>
              </a:bodyPr>
              <a:lstStyle/>
              <a:p>
                <a:r>
                  <a:rPr lang="en-GB" dirty="0">
                    <a:latin typeface="Sabon Next LT" panose="02000500000000000000" pitchFamily="2" charset="0"/>
                    <a:cs typeface="Sabon Next LT" panose="02000500000000000000" pitchFamily="2" charset="0"/>
                  </a:rPr>
                  <a:t>From </a:t>
                </a:r>
                <a:r>
                  <a:rPr lang="en-GB" b="1" dirty="0">
                    <a:latin typeface="Sabon Next LT" panose="02000500000000000000" pitchFamily="2" charset="0"/>
                    <a:cs typeface="Sabon Next LT" panose="02000500000000000000" pitchFamily="2" charset="0"/>
                  </a:rPr>
                  <a:t>Data Tools &gt; Validation</a:t>
                </a:r>
                <a:r>
                  <a:rPr lang="en-GB" dirty="0">
                    <a:latin typeface="Sabon Next LT" panose="02000500000000000000" pitchFamily="2" charset="0"/>
                    <a:cs typeface="Sabon Next LT" panose="02000500000000000000" pitchFamily="2" charset="0"/>
                  </a:rPr>
                  <a:t>, choose </a:t>
                </a:r>
                <a:r>
                  <a:rPr lang="en-GB" b="1" dirty="0">
                    <a:latin typeface="Sabon Next LT" panose="02000500000000000000" pitchFamily="2" charset="0"/>
                    <a:cs typeface="Sabon Next LT" panose="02000500000000000000" pitchFamily="2" charset="0"/>
                  </a:rPr>
                  <a:t>Circle Invalid Data</a:t>
                </a:r>
              </a:p>
            </p:txBody>
          </p:sp>
        </p:grpSp>
        <p:sp>
          <p:nvSpPr>
            <p:cNvPr id="14" name="Oval 13">
              <a:extLst>
                <a:ext uri="{FF2B5EF4-FFF2-40B4-BE49-F238E27FC236}">
                  <a16:creationId xmlns:a16="http://schemas.microsoft.com/office/drawing/2014/main" id="{376AC86E-4BB5-40BA-804A-296339D547DF}"/>
                </a:ext>
              </a:extLst>
            </p:cNvPr>
            <p:cNvSpPr/>
            <p:nvPr/>
          </p:nvSpPr>
          <p:spPr>
            <a:xfrm>
              <a:off x="6834300" y="3978170"/>
              <a:ext cx="432048" cy="432048"/>
            </a:xfrm>
            <a:prstGeom prst="ellipse">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grpSp>
    </p:spTree>
    <p:custDataLst>
      <p:tags r:id="rId1"/>
    </p:custDataLst>
    <p:extLst>
      <p:ext uri="{BB962C8B-B14F-4D97-AF65-F5344CB8AC3E}">
        <p14:creationId xmlns:p14="http://schemas.microsoft.com/office/powerpoint/2010/main" val="1164758869"/>
      </p:ext>
    </p:extLst>
  </p:cSld>
  <p:clrMapOvr>
    <a:masterClrMapping/>
  </p:clrMapOvr>
  <p:transition spd="slow" advTm="51373">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813434-D8F7-4320-80DE-53810A25269D}"/>
              </a:ext>
            </a:extLst>
          </p:cNvPr>
          <p:cNvPicPr>
            <a:picLocks noChangeAspect="1"/>
          </p:cNvPicPr>
          <p:nvPr/>
        </p:nvPicPr>
        <p:blipFill rotWithShape="1">
          <a:blip r:embed="rId3"/>
          <a:srcRect l="10428" t="33200" r="55907" b="30293"/>
          <a:stretch/>
        </p:blipFill>
        <p:spPr>
          <a:xfrm>
            <a:off x="908726" y="1916832"/>
            <a:ext cx="7203498" cy="4394230"/>
          </a:xfrm>
          <a:prstGeom prst="rect">
            <a:avLst/>
          </a:prstGeom>
        </p:spPr>
      </p:pic>
      <p:sp>
        <p:nvSpPr>
          <p:cNvPr id="4" name="Title 3">
            <a:extLst>
              <a:ext uri="{FF2B5EF4-FFF2-40B4-BE49-F238E27FC236}">
                <a16:creationId xmlns:a16="http://schemas.microsoft.com/office/drawing/2014/main" id="{B50C422E-36A8-4B63-855F-07B27DA0C42F}"/>
              </a:ext>
            </a:extLst>
          </p:cNvPr>
          <p:cNvSpPr>
            <a:spLocks noGrp="1"/>
          </p:cNvSpPr>
          <p:nvPr>
            <p:ph type="ctrTitle"/>
          </p:nvPr>
        </p:nvSpPr>
        <p:spPr/>
        <p:txBody>
          <a:bodyPr/>
          <a:lstStyle/>
          <a:p>
            <a:r>
              <a:rPr lang="en-CA" dirty="0"/>
              <a:t>Using </a:t>
            </a:r>
            <a:r>
              <a:rPr lang="en-CA" b="1" dirty="0"/>
              <a:t>sort(unique)</a:t>
            </a:r>
            <a:r>
              <a:rPr lang="en-CA" dirty="0"/>
              <a:t> to create a dropdown menu</a:t>
            </a:r>
            <a:endParaRPr lang="en-GB" dirty="0"/>
          </a:p>
        </p:txBody>
      </p:sp>
      <p:sp>
        <p:nvSpPr>
          <p:cNvPr id="15" name="Rectangle 14">
            <a:extLst>
              <a:ext uri="{FF2B5EF4-FFF2-40B4-BE49-F238E27FC236}">
                <a16:creationId xmlns:a16="http://schemas.microsoft.com/office/drawing/2014/main" id="{9598FF47-51E1-4B3D-9E75-908AA2F0F9DB}"/>
              </a:ext>
            </a:extLst>
          </p:cNvPr>
          <p:cNvSpPr/>
          <p:nvPr/>
        </p:nvSpPr>
        <p:spPr>
          <a:xfrm>
            <a:off x="2855640" y="2132856"/>
            <a:ext cx="1152128" cy="4032448"/>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9D732ADA-E122-4CEA-B32E-981BBA8169DD}"/>
              </a:ext>
            </a:extLst>
          </p:cNvPr>
          <p:cNvSpPr txBox="1"/>
          <p:nvPr/>
        </p:nvSpPr>
        <p:spPr>
          <a:xfrm>
            <a:off x="695400" y="1268759"/>
            <a:ext cx="10225136" cy="646331"/>
          </a:xfrm>
          <a:prstGeom prst="rect">
            <a:avLst/>
          </a:prstGeom>
          <a:noFill/>
        </p:spPr>
        <p:txBody>
          <a:bodyPr wrap="square" rtlCol="0">
            <a:spAutoFit/>
          </a:bodyPr>
          <a:lstStyle/>
          <a:p>
            <a:r>
              <a:rPr lang="en-GB" b="1" dirty="0"/>
              <a:t>We want to convert the recipient column to dropdown values to prevent spelling mistakes or other errors when new data is input.</a:t>
            </a:r>
          </a:p>
        </p:txBody>
      </p:sp>
    </p:spTree>
    <p:extLst>
      <p:ext uri="{BB962C8B-B14F-4D97-AF65-F5344CB8AC3E}">
        <p14:creationId xmlns:p14="http://schemas.microsoft.com/office/powerpoint/2010/main" val="102652492"/>
      </p:ext>
    </p:extLst>
  </p:cSld>
  <p:clrMapOvr>
    <a:masterClrMapping/>
  </p:clrMapOvr>
  <p:transition spd="slow" advTm="23481">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0C422E-36A8-4B63-855F-07B27DA0C42F}"/>
              </a:ext>
            </a:extLst>
          </p:cNvPr>
          <p:cNvSpPr>
            <a:spLocks noGrp="1"/>
          </p:cNvSpPr>
          <p:nvPr>
            <p:ph type="ctrTitle"/>
          </p:nvPr>
        </p:nvSpPr>
        <p:spPr/>
        <p:txBody>
          <a:bodyPr/>
          <a:lstStyle/>
          <a:p>
            <a:r>
              <a:rPr lang="en-CA" dirty="0"/>
              <a:t>Using </a:t>
            </a:r>
            <a:r>
              <a:rPr lang="en-CA" b="1" dirty="0"/>
              <a:t>sort(unique)</a:t>
            </a:r>
            <a:r>
              <a:rPr lang="en-CA" dirty="0"/>
              <a:t> to create a dropdown menu</a:t>
            </a:r>
            <a:endParaRPr lang="en-GB" dirty="0"/>
          </a:p>
        </p:txBody>
      </p:sp>
      <p:sp>
        <p:nvSpPr>
          <p:cNvPr id="8" name="Oval 7">
            <a:extLst>
              <a:ext uri="{FF2B5EF4-FFF2-40B4-BE49-F238E27FC236}">
                <a16:creationId xmlns:a16="http://schemas.microsoft.com/office/drawing/2014/main" id="{5ECAA692-6EE7-43E1-A2D8-8DE1E6DA1D4E}"/>
              </a:ext>
            </a:extLst>
          </p:cNvPr>
          <p:cNvSpPr/>
          <p:nvPr/>
        </p:nvSpPr>
        <p:spPr>
          <a:xfrm>
            <a:off x="661395" y="1484784"/>
            <a:ext cx="432048" cy="432048"/>
          </a:xfrm>
          <a:prstGeom prst="ellipse">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3" name="Oval 12">
            <a:extLst>
              <a:ext uri="{FF2B5EF4-FFF2-40B4-BE49-F238E27FC236}">
                <a16:creationId xmlns:a16="http://schemas.microsoft.com/office/drawing/2014/main" id="{77F20682-5C35-4741-ACD5-1A315319DDF3}"/>
              </a:ext>
            </a:extLst>
          </p:cNvPr>
          <p:cNvSpPr/>
          <p:nvPr/>
        </p:nvSpPr>
        <p:spPr>
          <a:xfrm>
            <a:off x="661395" y="3212976"/>
            <a:ext cx="432048" cy="432048"/>
          </a:xfrm>
          <a:prstGeom prst="ellipse">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5" name="TextBox 24">
            <a:extLst>
              <a:ext uri="{FF2B5EF4-FFF2-40B4-BE49-F238E27FC236}">
                <a16:creationId xmlns:a16="http://schemas.microsoft.com/office/drawing/2014/main" id="{DA4AA1A5-05D8-48E8-BE21-D95890E6E717}"/>
              </a:ext>
            </a:extLst>
          </p:cNvPr>
          <p:cNvSpPr txBox="1"/>
          <p:nvPr/>
        </p:nvSpPr>
        <p:spPr>
          <a:xfrm>
            <a:off x="1343472" y="1547500"/>
            <a:ext cx="8640960" cy="1477328"/>
          </a:xfrm>
          <a:prstGeom prst="rect">
            <a:avLst/>
          </a:prstGeom>
          <a:noFill/>
        </p:spPr>
        <p:txBody>
          <a:bodyPr wrap="square" rtlCol="0">
            <a:spAutoFit/>
          </a:bodyPr>
          <a:lstStyle/>
          <a:p>
            <a:r>
              <a:rPr lang="en-GB" dirty="0">
                <a:latin typeface="Sabon Next LT" panose="02000500000000000000" pitchFamily="2" charset="0"/>
                <a:cs typeface="Sabon Next LT" panose="02000500000000000000" pitchFamily="2" charset="0"/>
              </a:rPr>
              <a:t>Use the </a:t>
            </a:r>
            <a:r>
              <a:rPr lang="en-GB" b="1" dirty="0">
                <a:latin typeface="Sabon Next LT" panose="02000500000000000000" pitchFamily="2" charset="0"/>
                <a:cs typeface="Sabon Next LT" panose="02000500000000000000" pitchFamily="2" charset="0"/>
              </a:rPr>
              <a:t>SORT</a:t>
            </a:r>
            <a:r>
              <a:rPr lang="en-GB" dirty="0">
                <a:latin typeface="Sabon Next LT" panose="02000500000000000000" pitchFamily="2" charset="0"/>
                <a:cs typeface="Sabon Next LT" panose="02000500000000000000" pitchFamily="2" charset="0"/>
              </a:rPr>
              <a:t>() function to return a list of permitted values. The source has duplicates – for our dropdown, we need unique values. The </a:t>
            </a:r>
            <a:r>
              <a:rPr lang="en-GB" b="1" dirty="0">
                <a:latin typeface="Sabon Next LT" panose="02000500000000000000" pitchFamily="2" charset="0"/>
                <a:cs typeface="Sabon Next LT" panose="02000500000000000000" pitchFamily="2" charset="0"/>
              </a:rPr>
              <a:t>UNIQUE</a:t>
            </a:r>
            <a:r>
              <a:rPr lang="en-GB" dirty="0">
                <a:latin typeface="Sabon Next LT" panose="02000500000000000000" pitchFamily="2" charset="0"/>
                <a:cs typeface="Sabon Next LT" panose="02000500000000000000" pitchFamily="2" charset="0"/>
              </a:rPr>
              <a:t>() function will help here. Put the following function in </a:t>
            </a:r>
            <a:r>
              <a:rPr lang="en-GB" b="1" dirty="0">
                <a:latin typeface="Sabon Next LT" panose="02000500000000000000" pitchFamily="2" charset="0"/>
                <a:cs typeface="Sabon Next LT" panose="02000500000000000000" pitchFamily="2" charset="0"/>
              </a:rPr>
              <a:t>one </a:t>
            </a:r>
            <a:r>
              <a:rPr lang="en-GB" dirty="0">
                <a:latin typeface="Sabon Next LT" panose="02000500000000000000" pitchFamily="2" charset="0"/>
                <a:cs typeface="Sabon Next LT" panose="02000500000000000000" pitchFamily="2" charset="0"/>
              </a:rPr>
              <a:t>cell:</a:t>
            </a:r>
          </a:p>
          <a:p>
            <a:endParaRPr lang="en-GB" dirty="0">
              <a:latin typeface="Sabon Next LT" panose="02000500000000000000" pitchFamily="2" charset="0"/>
              <a:cs typeface="Sabon Next LT" panose="02000500000000000000" pitchFamily="2" charset="0"/>
            </a:endParaRPr>
          </a:p>
          <a:p>
            <a:r>
              <a:rPr lang="en-GB" b="1" dirty="0">
                <a:latin typeface="Sabon Next LT" panose="02000500000000000000" pitchFamily="2" charset="0"/>
                <a:cs typeface="Sabon Next LT" panose="02000500000000000000" pitchFamily="2" charset="0"/>
              </a:rPr>
              <a:t>=SORT(UNIQUE(Table3[recipient])).</a:t>
            </a:r>
          </a:p>
        </p:txBody>
      </p:sp>
      <p:grpSp>
        <p:nvGrpSpPr>
          <p:cNvPr id="7" name="Group 6">
            <a:extLst>
              <a:ext uri="{FF2B5EF4-FFF2-40B4-BE49-F238E27FC236}">
                <a16:creationId xmlns:a16="http://schemas.microsoft.com/office/drawing/2014/main" id="{0FA925F9-88AE-479D-9465-7487CC15FC9E}"/>
              </a:ext>
            </a:extLst>
          </p:cNvPr>
          <p:cNvGrpSpPr/>
          <p:nvPr/>
        </p:nvGrpSpPr>
        <p:grpSpPr>
          <a:xfrm>
            <a:off x="1343472" y="3247816"/>
            <a:ext cx="9747609" cy="2038540"/>
            <a:chOff x="1343472" y="3247816"/>
            <a:chExt cx="9747609" cy="2038540"/>
          </a:xfrm>
        </p:grpSpPr>
        <p:pic>
          <p:nvPicPr>
            <p:cNvPr id="3" name="Picture 2">
              <a:extLst>
                <a:ext uri="{FF2B5EF4-FFF2-40B4-BE49-F238E27FC236}">
                  <a16:creationId xmlns:a16="http://schemas.microsoft.com/office/drawing/2014/main" id="{DF813434-D8F7-4320-80DE-53810A25269D}"/>
                </a:ext>
              </a:extLst>
            </p:cNvPr>
            <p:cNvPicPr>
              <a:picLocks noChangeAspect="1"/>
            </p:cNvPicPr>
            <p:nvPr/>
          </p:nvPicPr>
          <p:blipFill rotWithShape="1">
            <a:blip r:embed="rId4"/>
            <a:srcRect l="45275" t="33201" r="29329" b="46850"/>
            <a:stretch/>
          </p:blipFill>
          <p:spPr>
            <a:xfrm>
              <a:off x="6528048" y="3270132"/>
              <a:ext cx="4563033" cy="2016224"/>
            </a:xfrm>
            <a:prstGeom prst="rect">
              <a:avLst/>
            </a:prstGeom>
          </p:spPr>
        </p:pic>
        <p:sp>
          <p:nvSpPr>
            <p:cNvPr id="33" name="TextBox 32">
              <a:extLst>
                <a:ext uri="{FF2B5EF4-FFF2-40B4-BE49-F238E27FC236}">
                  <a16:creationId xmlns:a16="http://schemas.microsoft.com/office/drawing/2014/main" id="{98A5848A-4034-4633-AD7D-C6E036548B75}"/>
                </a:ext>
              </a:extLst>
            </p:cNvPr>
            <p:cNvSpPr txBox="1"/>
            <p:nvPr/>
          </p:nvSpPr>
          <p:spPr>
            <a:xfrm>
              <a:off x="1343472" y="3247816"/>
              <a:ext cx="4968552" cy="923330"/>
            </a:xfrm>
            <a:prstGeom prst="rect">
              <a:avLst/>
            </a:prstGeom>
            <a:noFill/>
          </p:spPr>
          <p:txBody>
            <a:bodyPr wrap="square" rtlCol="0">
              <a:spAutoFit/>
            </a:bodyPr>
            <a:lstStyle/>
            <a:p>
              <a:r>
                <a:rPr lang="en-GB" dirty="0">
                  <a:latin typeface="Sabon Next LT" panose="02000500000000000000" pitchFamily="2" charset="0"/>
                  <a:cs typeface="Sabon Next LT" panose="02000500000000000000" pitchFamily="2" charset="0"/>
                </a:rPr>
                <a:t>As the list will be longer than one member, you will see this prompt. Make sure you have enough space to allow the formula to spill.</a:t>
              </a:r>
              <a:endParaRPr lang="en-GB" b="1" dirty="0">
                <a:latin typeface="Sabon Next LT" panose="02000500000000000000" pitchFamily="2" charset="0"/>
                <a:cs typeface="Sabon Next LT" panose="02000500000000000000" pitchFamily="2" charset="0"/>
              </a:endParaRPr>
            </a:p>
          </p:txBody>
        </p:sp>
      </p:grpSp>
      <p:sp>
        <p:nvSpPr>
          <p:cNvPr id="35" name="Oval 34">
            <a:extLst>
              <a:ext uri="{FF2B5EF4-FFF2-40B4-BE49-F238E27FC236}">
                <a16:creationId xmlns:a16="http://schemas.microsoft.com/office/drawing/2014/main" id="{0FC976E4-5174-43B9-8E20-669FA9E70517}"/>
              </a:ext>
            </a:extLst>
          </p:cNvPr>
          <p:cNvSpPr/>
          <p:nvPr/>
        </p:nvSpPr>
        <p:spPr>
          <a:xfrm>
            <a:off x="661395" y="5074151"/>
            <a:ext cx="432048" cy="432048"/>
          </a:xfrm>
          <a:prstGeom prst="ellipse">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36" name="TextBox 35">
            <a:extLst>
              <a:ext uri="{FF2B5EF4-FFF2-40B4-BE49-F238E27FC236}">
                <a16:creationId xmlns:a16="http://schemas.microsoft.com/office/drawing/2014/main" id="{EF6F666A-871B-445C-A477-968ED8DAF673}"/>
              </a:ext>
            </a:extLst>
          </p:cNvPr>
          <p:cNvSpPr txBox="1"/>
          <p:nvPr/>
        </p:nvSpPr>
        <p:spPr>
          <a:xfrm>
            <a:off x="1343472" y="5108991"/>
            <a:ext cx="4968552" cy="369332"/>
          </a:xfrm>
          <a:prstGeom prst="rect">
            <a:avLst/>
          </a:prstGeom>
          <a:noFill/>
        </p:spPr>
        <p:txBody>
          <a:bodyPr wrap="square" rtlCol="0">
            <a:spAutoFit/>
          </a:bodyPr>
          <a:lstStyle/>
          <a:p>
            <a:r>
              <a:rPr lang="en-GB" dirty="0">
                <a:latin typeface="Sabon Next LT" panose="02000500000000000000" pitchFamily="2" charset="0"/>
                <a:cs typeface="Sabon Next LT" panose="02000500000000000000" pitchFamily="2" charset="0"/>
              </a:rPr>
              <a:t>Name the range. I will call this range ‘Options’.</a:t>
            </a:r>
            <a:endParaRPr lang="en-GB" b="1" dirty="0">
              <a:latin typeface="Sabon Next LT" panose="02000500000000000000" pitchFamily="2" charset="0"/>
              <a:cs typeface="Sabon Next LT" panose="02000500000000000000" pitchFamily="2" charset="0"/>
            </a:endParaRPr>
          </a:p>
        </p:txBody>
      </p:sp>
    </p:spTree>
    <p:custDataLst>
      <p:tags r:id="rId1"/>
    </p:custDataLst>
    <p:extLst>
      <p:ext uri="{BB962C8B-B14F-4D97-AF65-F5344CB8AC3E}">
        <p14:creationId xmlns:p14="http://schemas.microsoft.com/office/powerpoint/2010/main" val="1242570429"/>
      </p:ext>
    </p:extLst>
  </p:cSld>
  <p:clrMapOvr>
    <a:masterClrMapping/>
  </p:clrMapOvr>
  <p:transition spd="slow" advTm="67066">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25" grpId="0"/>
      <p:bldP spid="35" grpId="0" animBg="1"/>
      <p:bldP spid="3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35B996-1668-44BD-A3AB-F1213F95F0A3}"/>
              </a:ext>
            </a:extLst>
          </p:cNvPr>
          <p:cNvPicPr>
            <a:picLocks noChangeAspect="1"/>
          </p:cNvPicPr>
          <p:nvPr/>
        </p:nvPicPr>
        <p:blipFill>
          <a:blip r:embed="rId4"/>
          <a:stretch>
            <a:fillRect/>
          </a:stretch>
        </p:blipFill>
        <p:spPr>
          <a:xfrm>
            <a:off x="4926632" y="2195661"/>
            <a:ext cx="6858000" cy="4257675"/>
          </a:xfrm>
          <a:prstGeom prst="rect">
            <a:avLst/>
          </a:prstGeom>
        </p:spPr>
      </p:pic>
      <p:sp>
        <p:nvSpPr>
          <p:cNvPr id="4" name="Title 3">
            <a:extLst>
              <a:ext uri="{FF2B5EF4-FFF2-40B4-BE49-F238E27FC236}">
                <a16:creationId xmlns:a16="http://schemas.microsoft.com/office/drawing/2014/main" id="{B50C422E-36A8-4B63-855F-07B27DA0C42F}"/>
              </a:ext>
            </a:extLst>
          </p:cNvPr>
          <p:cNvSpPr>
            <a:spLocks noGrp="1"/>
          </p:cNvSpPr>
          <p:nvPr>
            <p:ph type="ctrTitle"/>
          </p:nvPr>
        </p:nvSpPr>
        <p:spPr/>
        <p:txBody>
          <a:bodyPr/>
          <a:lstStyle/>
          <a:p>
            <a:r>
              <a:rPr lang="en-CA" dirty="0"/>
              <a:t>Using </a:t>
            </a:r>
            <a:r>
              <a:rPr lang="en-CA" b="1" dirty="0"/>
              <a:t>sort(unique)</a:t>
            </a:r>
            <a:r>
              <a:rPr lang="en-CA" dirty="0"/>
              <a:t> to create a dropdown menu</a:t>
            </a:r>
            <a:endParaRPr lang="en-GB" dirty="0"/>
          </a:p>
        </p:txBody>
      </p:sp>
      <p:sp>
        <p:nvSpPr>
          <p:cNvPr id="8" name="Oval 7">
            <a:extLst>
              <a:ext uri="{FF2B5EF4-FFF2-40B4-BE49-F238E27FC236}">
                <a16:creationId xmlns:a16="http://schemas.microsoft.com/office/drawing/2014/main" id="{5ECAA692-6EE7-43E1-A2D8-8DE1E6DA1D4E}"/>
              </a:ext>
            </a:extLst>
          </p:cNvPr>
          <p:cNvSpPr/>
          <p:nvPr/>
        </p:nvSpPr>
        <p:spPr>
          <a:xfrm>
            <a:off x="661395" y="1484784"/>
            <a:ext cx="432048" cy="432048"/>
          </a:xfrm>
          <a:prstGeom prst="ellipse">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5" name="TextBox 24">
            <a:extLst>
              <a:ext uri="{FF2B5EF4-FFF2-40B4-BE49-F238E27FC236}">
                <a16:creationId xmlns:a16="http://schemas.microsoft.com/office/drawing/2014/main" id="{DA4AA1A5-05D8-48E8-BE21-D95890E6E717}"/>
              </a:ext>
            </a:extLst>
          </p:cNvPr>
          <p:cNvSpPr txBox="1"/>
          <p:nvPr/>
        </p:nvSpPr>
        <p:spPr>
          <a:xfrm>
            <a:off x="1343472" y="1547500"/>
            <a:ext cx="8640960" cy="646331"/>
          </a:xfrm>
          <a:prstGeom prst="rect">
            <a:avLst/>
          </a:prstGeom>
          <a:noFill/>
        </p:spPr>
        <p:txBody>
          <a:bodyPr wrap="square" rtlCol="0">
            <a:spAutoFit/>
          </a:bodyPr>
          <a:lstStyle/>
          <a:p>
            <a:r>
              <a:rPr lang="en-GB" dirty="0">
                <a:latin typeface="Sabon Next LT" panose="02000500000000000000" pitchFamily="2" charset="0"/>
                <a:cs typeface="Sabon Next LT" panose="02000500000000000000" pitchFamily="2" charset="0"/>
              </a:rPr>
              <a:t>Select the </a:t>
            </a:r>
            <a:r>
              <a:rPr lang="en-GB" b="1" dirty="0">
                <a:latin typeface="Sabon Next LT" panose="02000500000000000000" pitchFamily="2" charset="0"/>
                <a:cs typeface="Sabon Next LT" panose="02000500000000000000" pitchFamily="2" charset="0"/>
              </a:rPr>
              <a:t>recipient </a:t>
            </a:r>
            <a:r>
              <a:rPr lang="en-GB" dirty="0">
                <a:latin typeface="Sabon Next LT" panose="02000500000000000000" pitchFamily="2" charset="0"/>
                <a:cs typeface="Sabon Next LT" panose="02000500000000000000" pitchFamily="2" charset="0"/>
              </a:rPr>
              <a:t>column, then go to the </a:t>
            </a:r>
            <a:r>
              <a:rPr lang="en-GB" b="1" dirty="0">
                <a:latin typeface="Sabon Next LT" panose="02000500000000000000" pitchFamily="2" charset="0"/>
                <a:cs typeface="Sabon Next LT" panose="02000500000000000000" pitchFamily="2" charset="0"/>
              </a:rPr>
              <a:t>Data Validation </a:t>
            </a:r>
            <a:r>
              <a:rPr lang="en-GB" dirty="0">
                <a:latin typeface="Sabon Next LT" panose="02000500000000000000" pitchFamily="2" charset="0"/>
                <a:cs typeface="Sabon Next LT" panose="02000500000000000000" pitchFamily="2" charset="0"/>
              </a:rPr>
              <a:t>dialog, where you will see the following:</a:t>
            </a:r>
            <a:endParaRPr lang="en-GB" b="1" dirty="0">
              <a:latin typeface="Sabon Next LT" panose="02000500000000000000" pitchFamily="2" charset="0"/>
              <a:cs typeface="Sabon Next LT" panose="02000500000000000000" pitchFamily="2" charset="0"/>
            </a:endParaRPr>
          </a:p>
        </p:txBody>
      </p:sp>
      <p:grpSp>
        <p:nvGrpSpPr>
          <p:cNvPr id="7" name="Group 6">
            <a:extLst>
              <a:ext uri="{FF2B5EF4-FFF2-40B4-BE49-F238E27FC236}">
                <a16:creationId xmlns:a16="http://schemas.microsoft.com/office/drawing/2014/main" id="{CFA4A9C8-4374-4160-9C23-B82095998AF6}"/>
              </a:ext>
            </a:extLst>
          </p:cNvPr>
          <p:cNvGrpSpPr/>
          <p:nvPr/>
        </p:nvGrpSpPr>
        <p:grpSpPr>
          <a:xfrm>
            <a:off x="661395" y="2996952"/>
            <a:ext cx="8915703" cy="1091913"/>
            <a:chOff x="661395" y="2708920"/>
            <a:chExt cx="8915703" cy="1091913"/>
          </a:xfrm>
        </p:grpSpPr>
        <p:sp>
          <p:nvSpPr>
            <p:cNvPr id="13" name="Oval 12">
              <a:extLst>
                <a:ext uri="{FF2B5EF4-FFF2-40B4-BE49-F238E27FC236}">
                  <a16:creationId xmlns:a16="http://schemas.microsoft.com/office/drawing/2014/main" id="{77F20682-5C35-4741-ACD5-1A315319DDF3}"/>
                </a:ext>
              </a:extLst>
            </p:cNvPr>
            <p:cNvSpPr/>
            <p:nvPr/>
          </p:nvSpPr>
          <p:spPr>
            <a:xfrm>
              <a:off x="661395" y="2708920"/>
              <a:ext cx="432048" cy="432048"/>
            </a:xfrm>
            <a:prstGeom prst="ellipse">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grpSp>
          <p:nvGrpSpPr>
            <p:cNvPr id="6" name="Group 5">
              <a:extLst>
                <a:ext uri="{FF2B5EF4-FFF2-40B4-BE49-F238E27FC236}">
                  <a16:creationId xmlns:a16="http://schemas.microsoft.com/office/drawing/2014/main" id="{22AF744D-55FA-4C93-B816-193CFA08FEAF}"/>
                </a:ext>
              </a:extLst>
            </p:cNvPr>
            <p:cNvGrpSpPr/>
            <p:nvPr/>
          </p:nvGrpSpPr>
          <p:grpSpPr>
            <a:xfrm>
              <a:off x="1343472" y="2780928"/>
              <a:ext cx="8233626" cy="1019905"/>
              <a:chOff x="1343472" y="2780928"/>
              <a:chExt cx="8233626" cy="1019905"/>
            </a:xfrm>
          </p:grpSpPr>
          <p:sp>
            <p:nvSpPr>
              <p:cNvPr id="33" name="TextBox 32">
                <a:extLst>
                  <a:ext uri="{FF2B5EF4-FFF2-40B4-BE49-F238E27FC236}">
                    <a16:creationId xmlns:a16="http://schemas.microsoft.com/office/drawing/2014/main" id="{98A5848A-4034-4633-AD7D-C6E036548B75}"/>
                  </a:ext>
                </a:extLst>
              </p:cNvPr>
              <p:cNvSpPr txBox="1"/>
              <p:nvPr/>
            </p:nvSpPr>
            <p:spPr>
              <a:xfrm>
                <a:off x="1343472" y="2780928"/>
                <a:ext cx="3333131" cy="646331"/>
              </a:xfrm>
              <a:prstGeom prst="rect">
                <a:avLst/>
              </a:prstGeom>
              <a:noFill/>
            </p:spPr>
            <p:txBody>
              <a:bodyPr wrap="square" rtlCol="0">
                <a:spAutoFit/>
              </a:bodyPr>
              <a:lstStyle/>
              <a:p>
                <a:r>
                  <a:rPr lang="en-GB" dirty="0">
                    <a:latin typeface="Sabon Next LT" panose="02000500000000000000" pitchFamily="2" charset="0"/>
                    <a:cs typeface="Sabon Next LT" panose="02000500000000000000" pitchFamily="2" charset="0"/>
                  </a:rPr>
                  <a:t>Set the Validation criteria to </a:t>
                </a:r>
                <a:r>
                  <a:rPr lang="en-GB" b="1" dirty="0">
                    <a:latin typeface="Sabon Next LT" panose="02000500000000000000" pitchFamily="2" charset="0"/>
                    <a:cs typeface="Sabon Next LT" panose="02000500000000000000" pitchFamily="2" charset="0"/>
                  </a:rPr>
                  <a:t>List</a:t>
                </a:r>
                <a:r>
                  <a:rPr lang="en-GB" dirty="0">
                    <a:latin typeface="Sabon Next LT" panose="02000500000000000000" pitchFamily="2" charset="0"/>
                    <a:cs typeface="Sabon Next LT" panose="02000500000000000000" pitchFamily="2" charset="0"/>
                  </a:rPr>
                  <a:t>.</a:t>
                </a:r>
                <a:endParaRPr lang="en-GB" b="1" dirty="0">
                  <a:latin typeface="Sabon Next LT" panose="02000500000000000000" pitchFamily="2" charset="0"/>
                  <a:cs typeface="Sabon Next LT" panose="02000500000000000000" pitchFamily="2" charset="0"/>
                </a:endParaRPr>
              </a:p>
            </p:txBody>
          </p:sp>
          <p:sp>
            <p:nvSpPr>
              <p:cNvPr id="12" name="Rectangle 11">
                <a:extLst>
                  <a:ext uri="{FF2B5EF4-FFF2-40B4-BE49-F238E27FC236}">
                    <a16:creationId xmlns:a16="http://schemas.microsoft.com/office/drawing/2014/main" id="{4BFFB320-E9E1-42DE-8F24-A3041BFF7933}"/>
                  </a:ext>
                </a:extLst>
              </p:cNvPr>
              <p:cNvSpPr/>
              <p:nvPr/>
            </p:nvSpPr>
            <p:spPr>
              <a:xfrm>
                <a:off x="6192722" y="3068960"/>
                <a:ext cx="3384376" cy="731873"/>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9" name="Group 8">
            <a:extLst>
              <a:ext uri="{FF2B5EF4-FFF2-40B4-BE49-F238E27FC236}">
                <a16:creationId xmlns:a16="http://schemas.microsoft.com/office/drawing/2014/main" id="{B61829FA-1BAA-4DC5-9646-7137D6D9B01B}"/>
              </a:ext>
            </a:extLst>
          </p:cNvPr>
          <p:cNvGrpSpPr/>
          <p:nvPr/>
        </p:nvGrpSpPr>
        <p:grpSpPr>
          <a:xfrm>
            <a:off x="661395" y="4324499"/>
            <a:ext cx="9467053" cy="1479023"/>
            <a:chOff x="661395" y="4324499"/>
            <a:chExt cx="9467053" cy="1479023"/>
          </a:xfrm>
        </p:grpSpPr>
        <p:sp>
          <p:nvSpPr>
            <p:cNvPr id="35" name="Oval 34">
              <a:extLst>
                <a:ext uri="{FF2B5EF4-FFF2-40B4-BE49-F238E27FC236}">
                  <a16:creationId xmlns:a16="http://schemas.microsoft.com/office/drawing/2014/main" id="{0FC976E4-5174-43B9-8E20-669FA9E70517}"/>
                </a:ext>
              </a:extLst>
            </p:cNvPr>
            <p:cNvSpPr/>
            <p:nvPr/>
          </p:nvSpPr>
          <p:spPr>
            <a:xfrm>
              <a:off x="661395" y="4797152"/>
              <a:ext cx="432048" cy="432048"/>
            </a:xfrm>
            <a:prstGeom prst="ellipse">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36" name="TextBox 35">
              <a:extLst>
                <a:ext uri="{FF2B5EF4-FFF2-40B4-BE49-F238E27FC236}">
                  <a16:creationId xmlns:a16="http://schemas.microsoft.com/office/drawing/2014/main" id="{EF6F666A-871B-445C-A477-968ED8DAF673}"/>
                </a:ext>
              </a:extLst>
            </p:cNvPr>
            <p:cNvSpPr txBox="1"/>
            <p:nvPr/>
          </p:nvSpPr>
          <p:spPr>
            <a:xfrm>
              <a:off x="1343472" y="4880192"/>
              <a:ext cx="4176464" cy="923330"/>
            </a:xfrm>
            <a:prstGeom prst="rect">
              <a:avLst/>
            </a:prstGeom>
            <a:noFill/>
          </p:spPr>
          <p:txBody>
            <a:bodyPr wrap="square" rtlCol="0">
              <a:spAutoFit/>
            </a:bodyPr>
            <a:lstStyle/>
            <a:p>
              <a:r>
                <a:rPr lang="en-GB" dirty="0">
                  <a:latin typeface="Sabon Next LT" panose="02000500000000000000" pitchFamily="2" charset="0"/>
                  <a:cs typeface="Sabon Next LT" panose="02000500000000000000" pitchFamily="2" charset="0"/>
                </a:rPr>
                <a:t>In the Source field, define the range of unique values using either the colon syntax or, as here, the named range.</a:t>
              </a:r>
              <a:endParaRPr lang="en-GB" b="1" dirty="0">
                <a:latin typeface="Sabon Next LT" panose="02000500000000000000" pitchFamily="2" charset="0"/>
                <a:cs typeface="Sabon Next LT" panose="02000500000000000000" pitchFamily="2" charset="0"/>
              </a:endParaRPr>
            </a:p>
          </p:txBody>
        </p:sp>
        <p:sp>
          <p:nvSpPr>
            <p:cNvPr id="16" name="Rectangle 15">
              <a:extLst>
                <a:ext uri="{FF2B5EF4-FFF2-40B4-BE49-F238E27FC236}">
                  <a16:creationId xmlns:a16="http://schemas.microsoft.com/office/drawing/2014/main" id="{BC37D907-63DD-4295-AE87-8C0C12867919}"/>
                </a:ext>
              </a:extLst>
            </p:cNvPr>
            <p:cNvSpPr/>
            <p:nvPr/>
          </p:nvSpPr>
          <p:spPr>
            <a:xfrm>
              <a:off x="6192722" y="4324499"/>
              <a:ext cx="3935726" cy="616670"/>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custDataLst>
      <p:tags r:id="rId1"/>
    </p:custDataLst>
    <p:extLst>
      <p:ext uri="{BB962C8B-B14F-4D97-AF65-F5344CB8AC3E}">
        <p14:creationId xmlns:p14="http://schemas.microsoft.com/office/powerpoint/2010/main" val="948668176"/>
      </p:ext>
    </p:extLst>
  </p:cSld>
  <p:clrMapOvr>
    <a:masterClrMapping/>
  </p:clrMapOvr>
  <p:transition spd="slow" advTm="39870">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813434-D8F7-4320-80DE-53810A25269D}"/>
              </a:ext>
            </a:extLst>
          </p:cNvPr>
          <p:cNvPicPr>
            <a:picLocks noChangeAspect="1"/>
          </p:cNvPicPr>
          <p:nvPr/>
        </p:nvPicPr>
        <p:blipFill rotWithShape="1">
          <a:blip r:embed="rId3"/>
          <a:srcRect l="10428" t="33200" r="55907" b="30293"/>
          <a:stretch/>
        </p:blipFill>
        <p:spPr>
          <a:xfrm>
            <a:off x="908726" y="1916832"/>
            <a:ext cx="7203498" cy="4394230"/>
          </a:xfrm>
          <a:prstGeom prst="rect">
            <a:avLst/>
          </a:prstGeom>
        </p:spPr>
      </p:pic>
      <p:sp>
        <p:nvSpPr>
          <p:cNvPr id="4" name="Title 3">
            <a:extLst>
              <a:ext uri="{FF2B5EF4-FFF2-40B4-BE49-F238E27FC236}">
                <a16:creationId xmlns:a16="http://schemas.microsoft.com/office/drawing/2014/main" id="{B50C422E-36A8-4B63-855F-07B27DA0C42F}"/>
              </a:ext>
            </a:extLst>
          </p:cNvPr>
          <p:cNvSpPr>
            <a:spLocks noGrp="1"/>
          </p:cNvSpPr>
          <p:nvPr>
            <p:ph type="ctrTitle"/>
          </p:nvPr>
        </p:nvSpPr>
        <p:spPr/>
        <p:txBody>
          <a:bodyPr/>
          <a:lstStyle/>
          <a:p>
            <a:r>
              <a:rPr lang="en-CA" dirty="0"/>
              <a:t>Using </a:t>
            </a:r>
            <a:r>
              <a:rPr lang="en-CA" b="1" dirty="0"/>
              <a:t>sort(unique)</a:t>
            </a:r>
            <a:r>
              <a:rPr lang="en-CA" dirty="0"/>
              <a:t> to create a dropdown menu</a:t>
            </a:r>
            <a:endParaRPr lang="en-GB" dirty="0"/>
          </a:p>
        </p:txBody>
      </p:sp>
      <p:pic>
        <p:nvPicPr>
          <p:cNvPr id="5" name="Picture 4">
            <a:extLst>
              <a:ext uri="{FF2B5EF4-FFF2-40B4-BE49-F238E27FC236}">
                <a16:creationId xmlns:a16="http://schemas.microsoft.com/office/drawing/2014/main" id="{FCA18BBC-DC03-4A2D-AC5C-96EC7D710DB3}"/>
              </a:ext>
            </a:extLst>
          </p:cNvPr>
          <p:cNvPicPr>
            <a:picLocks noChangeAspect="1"/>
          </p:cNvPicPr>
          <p:nvPr/>
        </p:nvPicPr>
        <p:blipFill rotWithShape="1">
          <a:blip r:embed="rId4"/>
          <a:srcRect l="11019" t="34250" r="55906" b="29000"/>
          <a:stretch/>
        </p:blipFill>
        <p:spPr>
          <a:xfrm>
            <a:off x="908726" y="2032159"/>
            <a:ext cx="7191884" cy="4494927"/>
          </a:xfrm>
          <a:prstGeom prst="rect">
            <a:avLst/>
          </a:prstGeom>
        </p:spPr>
      </p:pic>
      <p:sp>
        <p:nvSpPr>
          <p:cNvPr id="15" name="Rectangle 14">
            <a:extLst>
              <a:ext uri="{FF2B5EF4-FFF2-40B4-BE49-F238E27FC236}">
                <a16:creationId xmlns:a16="http://schemas.microsoft.com/office/drawing/2014/main" id="{9598FF47-51E1-4B3D-9E75-908AA2F0F9DB}"/>
              </a:ext>
            </a:extLst>
          </p:cNvPr>
          <p:cNvSpPr/>
          <p:nvPr/>
        </p:nvSpPr>
        <p:spPr>
          <a:xfrm>
            <a:off x="2711624" y="2095785"/>
            <a:ext cx="1440160" cy="4178206"/>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9D732ADA-E122-4CEA-B32E-981BBA8169DD}"/>
              </a:ext>
            </a:extLst>
          </p:cNvPr>
          <p:cNvSpPr txBox="1"/>
          <p:nvPr/>
        </p:nvSpPr>
        <p:spPr>
          <a:xfrm>
            <a:off x="695400" y="1268759"/>
            <a:ext cx="10225136" cy="369332"/>
          </a:xfrm>
          <a:prstGeom prst="rect">
            <a:avLst/>
          </a:prstGeom>
          <a:noFill/>
        </p:spPr>
        <p:txBody>
          <a:bodyPr wrap="square" rtlCol="0">
            <a:spAutoFit/>
          </a:bodyPr>
          <a:lstStyle/>
          <a:p>
            <a:r>
              <a:rPr lang="en-GB" b="1" dirty="0"/>
              <a:t>The relevant fields now show as dropdown menus.</a:t>
            </a:r>
          </a:p>
        </p:txBody>
      </p:sp>
    </p:spTree>
    <p:extLst>
      <p:ext uri="{BB962C8B-B14F-4D97-AF65-F5344CB8AC3E}">
        <p14:creationId xmlns:p14="http://schemas.microsoft.com/office/powerpoint/2010/main" val="1937422576"/>
      </p:ext>
    </p:extLst>
  </p:cSld>
  <p:clrMapOvr>
    <a:masterClrMapping/>
  </p:clrMapOvr>
  <p:transition spd="slow" advTm="14400">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F97AC21-621A-D846-A39F-1974848E7B8E}"/>
              </a:ext>
            </a:extLst>
          </p:cNvPr>
          <p:cNvSpPr>
            <a:spLocks noGrp="1"/>
          </p:cNvSpPr>
          <p:nvPr>
            <p:ph type="ctrTitle"/>
          </p:nvPr>
        </p:nvSpPr>
        <p:spPr/>
        <p:txBody>
          <a:bodyPr/>
          <a:lstStyle/>
          <a:p>
            <a:r>
              <a:rPr lang="en-CA" dirty="0"/>
              <a:t>exercise</a:t>
            </a:r>
            <a:endParaRPr lang="en-US" dirty="0"/>
          </a:p>
        </p:txBody>
      </p:sp>
      <p:sp>
        <p:nvSpPr>
          <p:cNvPr id="13" name="Rectangle 12">
            <a:extLst>
              <a:ext uri="{FF2B5EF4-FFF2-40B4-BE49-F238E27FC236}">
                <a16:creationId xmlns:a16="http://schemas.microsoft.com/office/drawing/2014/main" id="{472E1466-9CC4-4076-BB50-5ED3A016B3EC}"/>
              </a:ext>
            </a:extLst>
          </p:cNvPr>
          <p:cNvSpPr/>
          <p:nvPr/>
        </p:nvSpPr>
        <p:spPr>
          <a:xfrm>
            <a:off x="1703511" y="1196752"/>
            <a:ext cx="9914015" cy="1077761"/>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45720" rIns="144000" bIns="45720" rtlCol="0"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r>
              <a:rPr lang="en-GB" b="1" dirty="0">
                <a:solidFill>
                  <a:schemeClr val="tx1">
                    <a:lumMod val="75000"/>
                  </a:schemeClr>
                </a:solidFill>
              </a:rPr>
              <a:t>Work</a:t>
            </a:r>
            <a:r>
              <a:rPr lang="en-GB" sz="1800" b="1" dirty="0">
                <a:solidFill>
                  <a:schemeClr val="tx1">
                    <a:lumMod val="75000"/>
                  </a:schemeClr>
                </a:solidFill>
              </a:rPr>
              <a:t> </a:t>
            </a:r>
            <a:r>
              <a:rPr lang="en-GB" b="1" dirty="0">
                <a:solidFill>
                  <a:schemeClr val="tx1">
                    <a:lumMod val="75000"/>
                  </a:schemeClr>
                </a:solidFill>
              </a:rPr>
              <a:t>through the tasks </a:t>
            </a:r>
            <a:r>
              <a:rPr lang="en-GB" sz="1800" b="1" dirty="0">
                <a:solidFill>
                  <a:schemeClr val="tx1">
                    <a:lumMod val="75000"/>
                  </a:schemeClr>
                </a:solidFill>
              </a:rPr>
              <a:t>in the Worksheet </a:t>
            </a:r>
            <a:r>
              <a:rPr lang="en-GB" b="1" dirty="0">
                <a:solidFill>
                  <a:schemeClr val="tx1">
                    <a:lumMod val="75000"/>
                  </a:schemeClr>
                </a:solidFill>
              </a:rPr>
              <a:t>that accompanies this Module. Guidance and examples are in the Worksheet to help you.</a:t>
            </a:r>
            <a:endParaRPr lang="en-GB" sz="1800" b="1" dirty="0">
              <a:solidFill>
                <a:schemeClr val="tx1">
                  <a:lumMod val="75000"/>
                </a:schemeClr>
              </a:solidFill>
            </a:endParaRPr>
          </a:p>
        </p:txBody>
      </p:sp>
      <p:sp>
        <p:nvSpPr>
          <p:cNvPr id="15" name="Rectangle 14">
            <a:extLst>
              <a:ext uri="{FF2B5EF4-FFF2-40B4-BE49-F238E27FC236}">
                <a16:creationId xmlns:a16="http://schemas.microsoft.com/office/drawing/2014/main" id="{D070E4EA-AAEC-4AD1-AD78-A134173FECFB}"/>
              </a:ext>
            </a:extLst>
          </p:cNvPr>
          <p:cNvSpPr/>
          <p:nvPr/>
        </p:nvSpPr>
        <p:spPr>
          <a:xfrm>
            <a:off x="574473" y="1196753"/>
            <a:ext cx="1152129" cy="10861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sp>
        <p:nvSpPr>
          <p:cNvPr id="12" name="Freeform 19">
            <a:extLst>
              <a:ext uri="{FF2B5EF4-FFF2-40B4-BE49-F238E27FC236}">
                <a16:creationId xmlns:a16="http://schemas.microsoft.com/office/drawing/2014/main" id="{C360D28B-90BB-4E47-8352-CF14475167CB}"/>
              </a:ext>
            </a:extLst>
          </p:cNvPr>
          <p:cNvSpPr>
            <a:spLocks noEditPoints="1"/>
          </p:cNvSpPr>
          <p:nvPr/>
        </p:nvSpPr>
        <p:spPr bwMode="auto">
          <a:xfrm>
            <a:off x="806118" y="1403303"/>
            <a:ext cx="501104" cy="688298"/>
          </a:xfrm>
          <a:custGeom>
            <a:avLst/>
            <a:gdLst>
              <a:gd name="T0" fmla="*/ 0 w 147"/>
              <a:gd name="T1" fmla="*/ 188 h 202"/>
              <a:gd name="T2" fmla="*/ 13 w 147"/>
              <a:gd name="T3" fmla="*/ 202 h 202"/>
              <a:gd name="T4" fmla="*/ 134 w 147"/>
              <a:gd name="T5" fmla="*/ 202 h 202"/>
              <a:gd name="T6" fmla="*/ 147 w 147"/>
              <a:gd name="T7" fmla="*/ 188 h 202"/>
              <a:gd name="T8" fmla="*/ 147 w 147"/>
              <a:gd name="T9" fmla="*/ 54 h 202"/>
              <a:gd name="T10" fmla="*/ 141 w 147"/>
              <a:gd name="T11" fmla="*/ 38 h 202"/>
              <a:gd name="T12" fmla="*/ 110 w 147"/>
              <a:gd name="T13" fmla="*/ 7 h 202"/>
              <a:gd name="T14" fmla="*/ 94 w 147"/>
              <a:gd name="T15" fmla="*/ 0 h 202"/>
              <a:gd name="T16" fmla="*/ 13 w 147"/>
              <a:gd name="T17" fmla="*/ 0 h 202"/>
              <a:gd name="T18" fmla="*/ 0 w 147"/>
              <a:gd name="T19" fmla="*/ 14 h 202"/>
              <a:gd name="T20" fmla="*/ 0 w 147"/>
              <a:gd name="T21" fmla="*/ 188 h 202"/>
              <a:gd name="T22" fmla="*/ 124 w 147"/>
              <a:gd name="T23" fmla="*/ 41 h 202"/>
              <a:gd name="T24" fmla="*/ 107 w 147"/>
              <a:gd name="T25" fmla="*/ 41 h 202"/>
              <a:gd name="T26" fmla="*/ 107 w 147"/>
              <a:gd name="T27" fmla="*/ 23 h 202"/>
              <a:gd name="T28" fmla="*/ 124 w 147"/>
              <a:gd name="T29" fmla="*/ 41 h 202"/>
              <a:gd name="T30" fmla="*/ 13 w 147"/>
              <a:gd name="T31" fmla="*/ 14 h 202"/>
              <a:gd name="T32" fmla="*/ 94 w 147"/>
              <a:gd name="T33" fmla="*/ 14 h 202"/>
              <a:gd name="T34" fmla="*/ 94 w 147"/>
              <a:gd name="T35" fmla="*/ 41 h 202"/>
              <a:gd name="T36" fmla="*/ 107 w 147"/>
              <a:gd name="T37" fmla="*/ 54 h 202"/>
              <a:gd name="T38" fmla="*/ 134 w 147"/>
              <a:gd name="T39" fmla="*/ 54 h 202"/>
              <a:gd name="T40" fmla="*/ 134 w 147"/>
              <a:gd name="T41" fmla="*/ 188 h 202"/>
              <a:gd name="T42" fmla="*/ 13 w 147"/>
              <a:gd name="T43" fmla="*/ 188 h 202"/>
              <a:gd name="T44" fmla="*/ 13 w 147"/>
              <a:gd name="T45" fmla="*/ 1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7" h="202">
                <a:moveTo>
                  <a:pt x="0" y="188"/>
                </a:moveTo>
                <a:cubicBezTo>
                  <a:pt x="0" y="196"/>
                  <a:pt x="6" y="202"/>
                  <a:pt x="13" y="202"/>
                </a:cubicBezTo>
                <a:cubicBezTo>
                  <a:pt x="134" y="202"/>
                  <a:pt x="134" y="202"/>
                  <a:pt x="134" y="202"/>
                </a:cubicBezTo>
                <a:cubicBezTo>
                  <a:pt x="141" y="202"/>
                  <a:pt x="147" y="196"/>
                  <a:pt x="147" y="188"/>
                </a:cubicBezTo>
                <a:cubicBezTo>
                  <a:pt x="147" y="54"/>
                  <a:pt x="147" y="54"/>
                  <a:pt x="147" y="54"/>
                </a:cubicBezTo>
                <a:cubicBezTo>
                  <a:pt x="147" y="49"/>
                  <a:pt x="144" y="42"/>
                  <a:pt x="141" y="38"/>
                </a:cubicBezTo>
                <a:cubicBezTo>
                  <a:pt x="110" y="7"/>
                  <a:pt x="110" y="7"/>
                  <a:pt x="110" y="7"/>
                </a:cubicBezTo>
                <a:cubicBezTo>
                  <a:pt x="106" y="3"/>
                  <a:pt x="99" y="0"/>
                  <a:pt x="94" y="0"/>
                </a:cubicBezTo>
                <a:cubicBezTo>
                  <a:pt x="13" y="0"/>
                  <a:pt x="13" y="0"/>
                  <a:pt x="13" y="0"/>
                </a:cubicBezTo>
                <a:cubicBezTo>
                  <a:pt x="6" y="0"/>
                  <a:pt x="0" y="6"/>
                  <a:pt x="0" y="14"/>
                </a:cubicBezTo>
                <a:lnTo>
                  <a:pt x="0" y="188"/>
                </a:lnTo>
                <a:close/>
                <a:moveTo>
                  <a:pt x="124" y="41"/>
                </a:moveTo>
                <a:cubicBezTo>
                  <a:pt x="107" y="41"/>
                  <a:pt x="107" y="41"/>
                  <a:pt x="107" y="41"/>
                </a:cubicBezTo>
                <a:cubicBezTo>
                  <a:pt x="107" y="23"/>
                  <a:pt x="107" y="23"/>
                  <a:pt x="107" y="23"/>
                </a:cubicBezTo>
                <a:lnTo>
                  <a:pt x="124" y="41"/>
                </a:lnTo>
                <a:close/>
                <a:moveTo>
                  <a:pt x="13" y="14"/>
                </a:moveTo>
                <a:cubicBezTo>
                  <a:pt x="94" y="14"/>
                  <a:pt x="94" y="14"/>
                  <a:pt x="94" y="14"/>
                </a:cubicBezTo>
                <a:cubicBezTo>
                  <a:pt x="94" y="41"/>
                  <a:pt x="94" y="41"/>
                  <a:pt x="94" y="41"/>
                </a:cubicBezTo>
                <a:cubicBezTo>
                  <a:pt x="94" y="48"/>
                  <a:pt x="100" y="54"/>
                  <a:pt x="107" y="54"/>
                </a:cubicBezTo>
                <a:cubicBezTo>
                  <a:pt x="134" y="54"/>
                  <a:pt x="134" y="54"/>
                  <a:pt x="134" y="54"/>
                </a:cubicBezTo>
                <a:cubicBezTo>
                  <a:pt x="134" y="188"/>
                  <a:pt x="134" y="188"/>
                  <a:pt x="134" y="188"/>
                </a:cubicBezTo>
                <a:cubicBezTo>
                  <a:pt x="13" y="188"/>
                  <a:pt x="13" y="188"/>
                  <a:pt x="13" y="188"/>
                </a:cubicBezTo>
                <a:lnTo>
                  <a:pt x="13"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5pPr>
            <a:lvl6pPr marL="2286000" algn="l" defTabSz="914400" rtl="0" eaLnBrk="1" latinLnBrk="0" hangingPunct="1">
              <a:defRPr kern="1200">
                <a:solidFill>
                  <a:schemeClr val="tx1"/>
                </a:solidFill>
                <a:latin typeface="Century Gothic" panose="020B0502020202020204" pitchFamily="34" charset="0"/>
                <a:ea typeface="+mn-ea"/>
                <a:cs typeface="+mn-cs"/>
              </a:defRPr>
            </a:lvl6pPr>
            <a:lvl7pPr marL="2743200" algn="l" defTabSz="914400" rtl="0" eaLnBrk="1" latinLnBrk="0" hangingPunct="1">
              <a:defRPr kern="1200">
                <a:solidFill>
                  <a:schemeClr val="tx1"/>
                </a:solidFill>
                <a:latin typeface="Century Gothic" panose="020B0502020202020204" pitchFamily="34" charset="0"/>
                <a:ea typeface="+mn-ea"/>
                <a:cs typeface="+mn-cs"/>
              </a:defRPr>
            </a:lvl7pPr>
            <a:lvl8pPr marL="3200400" algn="l" defTabSz="914400" rtl="0" eaLnBrk="1" latinLnBrk="0" hangingPunct="1">
              <a:defRPr kern="1200">
                <a:solidFill>
                  <a:schemeClr val="tx1"/>
                </a:solidFill>
                <a:latin typeface="Century Gothic" panose="020B0502020202020204" pitchFamily="34" charset="0"/>
                <a:ea typeface="+mn-ea"/>
                <a:cs typeface="+mn-cs"/>
              </a:defRPr>
            </a:lvl8pPr>
            <a:lvl9pPr marL="3657600" algn="l" defTabSz="914400" rtl="0" eaLnBrk="1" latinLnBrk="0" hangingPunct="1">
              <a:defRPr kern="1200">
                <a:solidFill>
                  <a:schemeClr val="tx1"/>
                </a:solidFill>
                <a:latin typeface="Century Gothic" panose="020B0502020202020204" pitchFamily="34" charset="0"/>
                <a:ea typeface="+mn-ea"/>
                <a:cs typeface="+mn-cs"/>
              </a:defRPr>
            </a:lvl9pPr>
          </a:lstStyle>
          <a:p>
            <a:endParaRPr lang="uk-UA">
              <a:solidFill>
                <a:schemeClr val="bg1"/>
              </a:solidFill>
            </a:endParaRPr>
          </a:p>
        </p:txBody>
      </p:sp>
      <p:sp>
        <p:nvSpPr>
          <p:cNvPr id="17" name="Freeform 20">
            <a:extLst>
              <a:ext uri="{FF2B5EF4-FFF2-40B4-BE49-F238E27FC236}">
                <a16:creationId xmlns:a16="http://schemas.microsoft.com/office/drawing/2014/main" id="{5C920751-491B-4D48-802E-602FFF92192A}"/>
              </a:ext>
            </a:extLst>
          </p:cNvPr>
          <p:cNvSpPr>
            <a:spLocks noEditPoints="1"/>
          </p:cNvSpPr>
          <p:nvPr/>
        </p:nvSpPr>
        <p:spPr bwMode="auto">
          <a:xfrm>
            <a:off x="1399379" y="1403303"/>
            <a:ext cx="135356" cy="699818"/>
          </a:xfrm>
          <a:custGeom>
            <a:avLst/>
            <a:gdLst>
              <a:gd name="T0" fmla="*/ 27 w 40"/>
              <a:gd name="T1" fmla="*/ 0 h 205"/>
              <a:gd name="T2" fmla="*/ 14 w 40"/>
              <a:gd name="T3" fmla="*/ 0 h 205"/>
              <a:gd name="T4" fmla="*/ 0 w 40"/>
              <a:gd name="T5" fmla="*/ 14 h 205"/>
              <a:gd name="T6" fmla="*/ 0 w 40"/>
              <a:gd name="T7" fmla="*/ 168 h 205"/>
              <a:gd name="T8" fmla="*/ 4 w 40"/>
              <a:gd name="T9" fmla="*/ 184 h 205"/>
              <a:gd name="T10" fmla="*/ 11 w 40"/>
              <a:gd name="T11" fmla="*/ 199 h 205"/>
              <a:gd name="T12" fmla="*/ 20 w 40"/>
              <a:gd name="T13" fmla="*/ 205 h 205"/>
              <a:gd name="T14" fmla="*/ 29 w 40"/>
              <a:gd name="T15" fmla="*/ 199 h 205"/>
              <a:gd name="T16" fmla="*/ 37 w 40"/>
              <a:gd name="T17" fmla="*/ 184 h 205"/>
              <a:gd name="T18" fmla="*/ 40 w 40"/>
              <a:gd name="T19" fmla="*/ 168 h 205"/>
              <a:gd name="T20" fmla="*/ 40 w 40"/>
              <a:gd name="T21" fmla="*/ 14 h 205"/>
              <a:gd name="T22" fmla="*/ 27 w 40"/>
              <a:gd name="T23" fmla="*/ 0 h 205"/>
              <a:gd name="T24" fmla="*/ 27 w 40"/>
              <a:gd name="T25" fmla="*/ 14 h 205"/>
              <a:gd name="T26" fmla="*/ 27 w 40"/>
              <a:gd name="T27" fmla="*/ 34 h 205"/>
              <a:gd name="T28" fmla="*/ 14 w 40"/>
              <a:gd name="T29" fmla="*/ 34 h 205"/>
              <a:gd name="T30" fmla="*/ 14 w 40"/>
              <a:gd name="T31" fmla="*/ 14 h 205"/>
              <a:gd name="T32" fmla="*/ 27 w 40"/>
              <a:gd name="T33" fmla="*/ 14 h 205"/>
              <a:gd name="T34" fmla="*/ 25 w 40"/>
              <a:gd name="T35" fmla="*/ 178 h 205"/>
              <a:gd name="T36" fmla="*/ 20 w 40"/>
              <a:gd name="T37" fmla="*/ 187 h 205"/>
              <a:gd name="T38" fmla="*/ 16 w 40"/>
              <a:gd name="T39" fmla="*/ 178 h 205"/>
              <a:gd name="T40" fmla="*/ 14 w 40"/>
              <a:gd name="T41" fmla="*/ 168 h 205"/>
              <a:gd name="T42" fmla="*/ 14 w 40"/>
              <a:gd name="T43" fmla="*/ 47 h 205"/>
              <a:gd name="T44" fmla="*/ 27 w 40"/>
              <a:gd name="T45" fmla="*/ 47 h 205"/>
              <a:gd name="T46" fmla="*/ 27 w 40"/>
              <a:gd name="T47" fmla="*/ 168 h 205"/>
              <a:gd name="T48" fmla="*/ 25 w 40"/>
              <a:gd name="T49" fmla="*/ 17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 h="205">
                <a:moveTo>
                  <a:pt x="27" y="0"/>
                </a:moveTo>
                <a:cubicBezTo>
                  <a:pt x="14" y="0"/>
                  <a:pt x="14" y="0"/>
                  <a:pt x="14" y="0"/>
                </a:cubicBezTo>
                <a:cubicBezTo>
                  <a:pt x="6" y="0"/>
                  <a:pt x="0" y="6"/>
                  <a:pt x="0" y="14"/>
                </a:cubicBezTo>
                <a:cubicBezTo>
                  <a:pt x="0" y="168"/>
                  <a:pt x="0" y="168"/>
                  <a:pt x="0" y="168"/>
                </a:cubicBezTo>
                <a:cubicBezTo>
                  <a:pt x="0" y="173"/>
                  <a:pt x="2" y="180"/>
                  <a:pt x="4" y="184"/>
                </a:cubicBezTo>
                <a:cubicBezTo>
                  <a:pt x="11" y="199"/>
                  <a:pt x="11" y="199"/>
                  <a:pt x="11" y="199"/>
                </a:cubicBezTo>
                <a:cubicBezTo>
                  <a:pt x="13" y="203"/>
                  <a:pt x="17" y="205"/>
                  <a:pt x="20" y="205"/>
                </a:cubicBezTo>
                <a:cubicBezTo>
                  <a:pt x="24" y="205"/>
                  <a:pt x="27" y="203"/>
                  <a:pt x="29" y="199"/>
                </a:cubicBezTo>
                <a:cubicBezTo>
                  <a:pt x="37" y="184"/>
                  <a:pt x="37" y="184"/>
                  <a:pt x="37" y="184"/>
                </a:cubicBezTo>
                <a:cubicBezTo>
                  <a:pt x="39" y="180"/>
                  <a:pt x="40" y="173"/>
                  <a:pt x="40" y="168"/>
                </a:cubicBezTo>
                <a:cubicBezTo>
                  <a:pt x="40" y="14"/>
                  <a:pt x="40" y="14"/>
                  <a:pt x="40" y="14"/>
                </a:cubicBezTo>
                <a:cubicBezTo>
                  <a:pt x="40" y="6"/>
                  <a:pt x="34" y="0"/>
                  <a:pt x="27" y="0"/>
                </a:cubicBezTo>
                <a:close/>
                <a:moveTo>
                  <a:pt x="27" y="14"/>
                </a:moveTo>
                <a:cubicBezTo>
                  <a:pt x="27" y="34"/>
                  <a:pt x="27" y="34"/>
                  <a:pt x="27" y="34"/>
                </a:cubicBezTo>
                <a:cubicBezTo>
                  <a:pt x="14" y="34"/>
                  <a:pt x="14" y="34"/>
                  <a:pt x="14" y="34"/>
                </a:cubicBezTo>
                <a:cubicBezTo>
                  <a:pt x="14" y="14"/>
                  <a:pt x="14" y="14"/>
                  <a:pt x="14" y="14"/>
                </a:cubicBezTo>
                <a:lnTo>
                  <a:pt x="27" y="14"/>
                </a:lnTo>
                <a:close/>
                <a:moveTo>
                  <a:pt x="25" y="178"/>
                </a:moveTo>
                <a:cubicBezTo>
                  <a:pt x="20" y="187"/>
                  <a:pt x="20" y="187"/>
                  <a:pt x="20" y="187"/>
                </a:cubicBezTo>
                <a:cubicBezTo>
                  <a:pt x="16" y="178"/>
                  <a:pt x="16" y="178"/>
                  <a:pt x="16" y="178"/>
                </a:cubicBezTo>
                <a:cubicBezTo>
                  <a:pt x="15" y="175"/>
                  <a:pt x="14" y="171"/>
                  <a:pt x="14" y="168"/>
                </a:cubicBezTo>
                <a:cubicBezTo>
                  <a:pt x="14" y="47"/>
                  <a:pt x="14" y="47"/>
                  <a:pt x="14" y="47"/>
                </a:cubicBezTo>
                <a:cubicBezTo>
                  <a:pt x="27" y="47"/>
                  <a:pt x="27" y="47"/>
                  <a:pt x="27" y="47"/>
                </a:cubicBezTo>
                <a:cubicBezTo>
                  <a:pt x="27" y="168"/>
                  <a:pt x="27" y="168"/>
                  <a:pt x="27" y="168"/>
                </a:cubicBezTo>
                <a:cubicBezTo>
                  <a:pt x="27" y="171"/>
                  <a:pt x="26" y="175"/>
                  <a:pt x="25" y="17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5pPr>
            <a:lvl6pPr marL="2286000" algn="l" defTabSz="914400" rtl="0" eaLnBrk="1" latinLnBrk="0" hangingPunct="1">
              <a:defRPr kern="1200">
                <a:solidFill>
                  <a:schemeClr val="tx1"/>
                </a:solidFill>
                <a:latin typeface="Century Gothic" panose="020B0502020202020204" pitchFamily="34" charset="0"/>
                <a:ea typeface="+mn-ea"/>
                <a:cs typeface="+mn-cs"/>
              </a:defRPr>
            </a:lvl6pPr>
            <a:lvl7pPr marL="2743200" algn="l" defTabSz="914400" rtl="0" eaLnBrk="1" latinLnBrk="0" hangingPunct="1">
              <a:defRPr kern="1200">
                <a:solidFill>
                  <a:schemeClr val="tx1"/>
                </a:solidFill>
                <a:latin typeface="Century Gothic" panose="020B0502020202020204" pitchFamily="34" charset="0"/>
                <a:ea typeface="+mn-ea"/>
                <a:cs typeface="+mn-cs"/>
              </a:defRPr>
            </a:lvl7pPr>
            <a:lvl8pPr marL="3200400" algn="l" defTabSz="914400" rtl="0" eaLnBrk="1" latinLnBrk="0" hangingPunct="1">
              <a:defRPr kern="1200">
                <a:solidFill>
                  <a:schemeClr val="tx1"/>
                </a:solidFill>
                <a:latin typeface="Century Gothic" panose="020B0502020202020204" pitchFamily="34" charset="0"/>
                <a:ea typeface="+mn-ea"/>
                <a:cs typeface="+mn-cs"/>
              </a:defRPr>
            </a:lvl8pPr>
            <a:lvl9pPr marL="3657600" algn="l" defTabSz="914400" rtl="0" eaLnBrk="1" latinLnBrk="0" hangingPunct="1">
              <a:defRPr kern="1200">
                <a:solidFill>
                  <a:schemeClr val="tx1"/>
                </a:solidFill>
                <a:latin typeface="Century Gothic" panose="020B0502020202020204" pitchFamily="34" charset="0"/>
                <a:ea typeface="+mn-ea"/>
                <a:cs typeface="+mn-cs"/>
              </a:defRPr>
            </a:lvl9pPr>
          </a:lstStyle>
          <a:p>
            <a:endParaRPr lang="uk-UA">
              <a:solidFill>
                <a:schemeClr val="bg1"/>
              </a:solidFill>
            </a:endParaRPr>
          </a:p>
        </p:txBody>
      </p:sp>
    </p:spTree>
    <p:custDataLst>
      <p:tags r:id="rId1"/>
    </p:custDataLst>
    <p:extLst>
      <p:ext uri="{BB962C8B-B14F-4D97-AF65-F5344CB8AC3E}">
        <p14:creationId xmlns:p14="http://schemas.microsoft.com/office/powerpoint/2010/main" val="709378638"/>
      </p:ext>
    </p:extLst>
  </p:cSld>
  <p:clrMapOvr>
    <a:masterClrMapping/>
  </p:clrMapOvr>
  <p:transition spd="slow" advTm="37943">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588C69A-7510-5356-BD7B-99DC9791588F}"/>
              </a:ext>
            </a:extLst>
          </p:cNvPr>
          <p:cNvSpPr>
            <a:spLocks noGrp="1"/>
          </p:cNvSpPr>
          <p:nvPr>
            <p:ph type="body" sz="quarter" idx="10"/>
          </p:nvPr>
        </p:nvSpPr>
        <p:spPr/>
        <p:txBody>
          <a:bodyPr/>
          <a:lstStyle/>
          <a:p>
            <a:r>
              <a:rPr lang="en-US" dirty="0"/>
              <a:t>ON THE OUTPUT SIDE, 1: Conditional Formatting</a:t>
            </a:r>
            <a:endParaRPr lang="en-GB" dirty="0"/>
          </a:p>
        </p:txBody>
      </p:sp>
    </p:spTree>
    <p:extLst>
      <p:ext uri="{BB962C8B-B14F-4D97-AF65-F5344CB8AC3E}">
        <p14:creationId xmlns:p14="http://schemas.microsoft.com/office/powerpoint/2010/main" val="13171987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FD0AA4B-6ACC-C44D-BF13-67C3DFA64ECE}"/>
              </a:ext>
            </a:extLst>
          </p:cNvPr>
          <p:cNvSpPr>
            <a:spLocks noGrp="1"/>
          </p:cNvSpPr>
          <p:nvPr>
            <p:ph type="ctrTitle"/>
          </p:nvPr>
        </p:nvSpPr>
        <p:spPr/>
        <p:txBody>
          <a:bodyPr/>
          <a:lstStyle/>
          <a:p>
            <a:r>
              <a:rPr lang="en-CA" dirty="0"/>
              <a:t>The conditional formatting wizard</a:t>
            </a:r>
            <a:endParaRPr lang="en-US" dirty="0"/>
          </a:p>
        </p:txBody>
      </p:sp>
      <p:pic>
        <p:nvPicPr>
          <p:cNvPr id="3" name="Picture 2">
            <a:extLst>
              <a:ext uri="{FF2B5EF4-FFF2-40B4-BE49-F238E27FC236}">
                <a16:creationId xmlns:a16="http://schemas.microsoft.com/office/drawing/2014/main" id="{99FB4DE5-6D12-490E-B3EC-264538987058}"/>
              </a:ext>
            </a:extLst>
          </p:cNvPr>
          <p:cNvPicPr>
            <a:picLocks noChangeAspect="1"/>
          </p:cNvPicPr>
          <p:nvPr/>
        </p:nvPicPr>
        <p:blipFill>
          <a:blip r:embed="rId4"/>
          <a:stretch>
            <a:fillRect/>
          </a:stretch>
        </p:blipFill>
        <p:spPr>
          <a:xfrm>
            <a:off x="623392" y="1628800"/>
            <a:ext cx="9210675" cy="1504950"/>
          </a:xfrm>
          <a:prstGeom prst="rect">
            <a:avLst/>
          </a:prstGeom>
        </p:spPr>
      </p:pic>
      <p:sp>
        <p:nvSpPr>
          <p:cNvPr id="11" name="Rectangle 10">
            <a:extLst>
              <a:ext uri="{FF2B5EF4-FFF2-40B4-BE49-F238E27FC236}">
                <a16:creationId xmlns:a16="http://schemas.microsoft.com/office/drawing/2014/main" id="{34C96ABF-9412-4F9C-A501-6C2AD13E8946}"/>
              </a:ext>
            </a:extLst>
          </p:cNvPr>
          <p:cNvSpPr/>
          <p:nvPr/>
        </p:nvSpPr>
        <p:spPr>
          <a:xfrm>
            <a:off x="7752184" y="1898804"/>
            <a:ext cx="2016224" cy="432049"/>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2" name="Group 21">
            <a:extLst>
              <a:ext uri="{FF2B5EF4-FFF2-40B4-BE49-F238E27FC236}">
                <a16:creationId xmlns:a16="http://schemas.microsoft.com/office/drawing/2014/main" id="{FA6AB729-C74B-4B85-AF52-10D59C85FA36}"/>
              </a:ext>
            </a:extLst>
          </p:cNvPr>
          <p:cNvGrpSpPr/>
          <p:nvPr/>
        </p:nvGrpSpPr>
        <p:grpSpPr>
          <a:xfrm>
            <a:off x="1127448" y="990724"/>
            <a:ext cx="3025392" cy="1002950"/>
            <a:chOff x="1127448" y="841875"/>
            <a:chExt cx="3025392" cy="1002950"/>
          </a:xfrm>
        </p:grpSpPr>
        <p:sp>
          <p:nvSpPr>
            <p:cNvPr id="9" name="Rectangle 8">
              <a:extLst>
                <a:ext uri="{FF2B5EF4-FFF2-40B4-BE49-F238E27FC236}">
                  <a16:creationId xmlns:a16="http://schemas.microsoft.com/office/drawing/2014/main" id="{B57E8B97-3020-4257-A201-E4D589F0C73B}"/>
                </a:ext>
              </a:extLst>
            </p:cNvPr>
            <p:cNvSpPr/>
            <p:nvPr/>
          </p:nvSpPr>
          <p:spPr>
            <a:xfrm>
              <a:off x="1127448" y="1412776"/>
              <a:ext cx="936104" cy="432049"/>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3C245DD6-E8E5-4FCB-9D6E-D4BBA6B0BCA4}"/>
                </a:ext>
              </a:extLst>
            </p:cNvPr>
            <p:cNvSpPr/>
            <p:nvPr/>
          </p:nvSpPr>
          <p:spPr>
            <a:xfrm>
              <a:off x="1295368" y="841875"/>
              <a:ext cx="432048" cy="432048"/>
            </a:xfrm>
            <a:prstGeom prst="ellipse">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3" name="TextBox 12">
              <a:extLst>
                <a:ext uri="{FF2B5EF4-FFF2-40B4-BE49-F238E27FC236}">
                  <a16:creationId xmlns:a16="http://schemas.microsoft.com/office/drawing/2014/main" id="{617E28F2-8B38-49C5-A634-22720328072B}"/>
                </a:ext>
              </a:extLst>
            </p:cNvPr>
            <p:cNvSpPr txBox="1"/>
            <p:nvPr/>
          </p:nvSpPr>
          <p:spPr>
            <a:xfrm>
              <a:off x="1919536" y="904591"/>
              <a:ext cx="2233304" cy="369332"/>
            </a:xfrm>
            <a:prstGeom prst="rect">
              <a:avLst/>
            </a:prstGeom>
            <a:noFill/>
          </p:spPr>
          <p:txBody>
            <a:bodyPr wrap="none" rtlCol="0">
              <a:spAutoFit/>
            </a:bodyPr>
            <a:lstStyle/>
            <a:p>
              <a:r>
                <a:rPr lang="en-GB" dirty="0">
                  <a:latin typeface="Sabon Next LT" panose="02000500000000000000" pitchFamily="2" charset="0"/>
                  <a:cs typeface="Sabon Next LT" panose="02000500000000000000" pitchFamily="2" charset="0"/>
                </a:rPr>
                <a:t>Select the </a:t>
              </a:r>
              <a:r>
                <a:rPr lang="en-GB" b="1" dirty="0">
                  <a:latin typeface="Sabon Next LT" panose="02000500000000000000" pitchFamily="2" charset="0"/>
                  <a:cs typeface="Sabon Next LT" panose="02000500000000000000" pitchFamily="2" charset="0"/>
                </a:rPr>
                <a:t>Home </a:t>
              </a:r>
              <a:r>
                <a:rPr lang="en-GB" dirty="0">
                  <a:latin typeface="Sabon Next LT" panose="02000500000000000000" pitchFamily="2" charset="0"/>
                  <a:cs typeface="Sabon Next LT" panose="02000500000000000000" pitchFamily="2" charset="0"/>
                </a:rPr>
                <a:t>tab.</a:t>
              </a:r>
            </a:p>
          </p:txBody>
        </p:sp>
      </p:grpSp>
      <p:grpSp>
        <p:nvGrpSpPr>
          <p:cNvPr id="23" name="Group 22">
            <a:extLst>
              <a:ext uri="{FF2B5EF4-FFF2-40B4-BE49-F238E27FC236}">
                <a16:creationId xmlns:a16="http://schemas.microsoft.com/office/drawing/2014/main" id="{F318C2B1-7F73-4367-88DB-8B3D5699BD53}"/>
              </a:ext>
            </a:extLst>
          </p:cNvPr>
          <p:cNvGrpSpPr/>
          <p:nvPr/>
        </p:nvGrpSpPr>
        <p:grpSpPr>
          <a:xfrm>
            <a:off x="6528048" y="1062380"/>
            <a:ext cx="5041652" cy="432048"/>
            <a:chOff x="6528048" y="913531"/>
            <a:chExt cx="5041652" cy="432048"/>
          </a:xfrm>
        </p:grpSpPr>
        <p:sp>
          <p:nvSpPr>
            <p:cNvPr id="14" name="Oval 13">
              <a:extLst>
                <a:ext uri="{FF2B5EF4-FFF2-40B4-BE49-F238E27FC236}">
                  <a16:creationId xmlns:a16="http://schemas.microsoft.com/office/drawing/2014/main" id="{BF945871-0038-4759-B4F5-859D0009E054}"/>
                </a:ext>
              </a:extLst>
            </p:cNvPr>
            <p:cNvSpPr/>
            <p:nvPr/>
          </p:nvSpPr>
          <p:spPr>
            <a:xfrm>
              <a:off x="6528048" y="913531"/>
              <a:ext cx="432048" cy="432048"/>
            </a:xfrm>
            <a:prstGeom prst="ellipse">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5" name="TextBox 14">
              <a:extLst>
                <a:ext uri="{FF2B5EF4-FFF2-40B4-BE49-F238E27FC236}">
                  <a16:creationId xmlns:a16="http://schemas.microsoft.com/office/drawing/2014/main" id="{124DCAAB-5EB4-4059-9392-D375C3B1845F}"/>
                </a:ext>
              </a:extLst>
            </p:cNvPr>
            <p:cNvSpPr txBox="1"/>
            <p:nvPr/>
          </p:nvSpPr>
          <p:spPr>
            <a:xfrm>
              <a:off x="7176120" y="976247"/>
              <a:ext cx="4393580" cy="369332"/>
            </a:xfrm>
            <a:prstGeom prst="rect">
              <a:avLst/>
            </a:prstGeom>
            <a:noFill/>
          </p:spPr>
          <p:txBody>
            <a:bodyPr wrap="square" rtlCol="0">
              <a:spAutoFit/>
            </a:bodyPr>
            <a:lstStyle/>
            <a:p>
              <a:r>
                <a:rPr lang="en-GB" dirty="0">
                  <a:latin typeface="Sabon Next LT" panose="02000500000000000000" pitchFamily="2" charset="0"/>
                  <a:cs typeface="Sabon Next LT" panose="02000500000000000000" pitchFamily="2" charset="0"/>
                </a:rPr>
                <a:t>Select the Conditional Formatting Wizard.</a:t>
              </a:r>
            </a:p>
          </p:txBody>
        </p:sp>
      </p:grpSp>
      <p:grpSp>
        <p:nvGrpSpPr>
          <p:cNvPr id="20" name="Group 19">
            <a:extLst>
              <a:ext uri="{FF2B5EF4-FFF2-40B4-BE49-F238E27FC236}">
                <a16:creationId xmlns:a16="http://schemas.microsoft.com/office/drawing/2014/main" id="{8080C39C-433B-4A2C-AE7B-229605EC12E8}"/>
              </a:ext>
            </a:extLst>
          </p:cNvPr>
          <p:cNvGrpSpPr/>
          <p:nvPr/>
        </p:nvGrpSpPr>
        <p:grpSpPr>
          <a:xfrm>
            <a:off x="4439816" y="2330853"/>
            <a:ext cx="5328592" cy="3456384"/>
            <a:chOff x="4439816" y="2182004"/>
            <a:chExt cx="5328592" cy="3456384"/>
          </a:xfrm>
        </p:grpSpPr>
        <p:pic>
          <p:nvPicPr>
            <p:cNvPr id="7" name="Picture 6">
              <a:extLst>
                <a:ext uri="{FF2B5EF4-FFF2-40B4-BE49-F238E27FC236}">
                  <a16:creationId xmlns:a16="http://schemas.microsoft.com/office/drawing/2014/main" id="{405A852D-16C6-4401-9753-CCD74428536B}"/>
                </a:ext>
              </a:extLst>
            </p:cNvPr>
            <p:cNvPicPr>
              <a:picLocks noChangeAspect="1"/>
            </p:cNvPicPr>
            <p:nvPr/>
          </p:nvPicPr>
          <p:blipFill rotWithShape="1">
            <a:blip r:embed="rId5"/>
            <a:srcRect l="48025" t="20913" r="39572" b="41288"/>
            <a:stretch/>
          </p:blipFill>
          <p:spPr>
            <a:xfrm>
              <a:off x="7752184" y="2182004"/>
              <a:ext cx="2016224" cy="3456384"/>
            </a:xfrm>
            <a:prstGeom prst="rect">
              <a:avLst/>
            </a:prstGeom>
          </p:spPr>
        </p:pic>
        <p:sp>
          <p:nvSpPr>
            <p:cNvPr id="18" name="Oval 17">
              <a:extLst>
                <a:ext uri="{FF2B5EF4-FFF2-40B4-BE49-F238E27FC236}">
                  <a16:creationId xmlns:a16="http://schemas.microsoft.com/office/drawing/2014/main" id="{25544286-C6D0-4D40-8BBB-10B53E45A9F1}"/>
                </a:ext>
              </a:extLst>
            </p:cNvPr>
            <p:cNvSpPr/>
            <p:nvPr/>
          </p:nvSpPr>
          <p:spPr>
            <a:xfrm>
              <a:off x="4439816" y="4077072"/>
              <a:ext cx="432048" cy="432048"/>
            </a:xfrm>
            <a:prstGeom prst="ellipse">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9" name="TextBox 18">
              <a:extLst>
                <a:ext uri="{FF2B5EF4-FFF2-40B4-BE49-F238E27FC236}">
                  <a16:creationId xmlns:a16="http://schemas.microsoft.com/office/drawing/2014/main" id="{FD2EB4C4-78B3-4DBC-84B7-58EAF51B65C2}"/>
                </a:ext>
              </a:extLst>
            </p:cNvPr>
            <p:cNvSpPr txBox="1"/>
            <p:nvPr/>
          </p:nvSpPr>
          <p:spPr>
            <a:xfrm>
              <a:off x="5087888" y="4139788"/>
              <a:ext cx="2520280" cy="646331"/>
            </a:xfrm>
            <a:prstGeom prst="rect">
              <a:avLst/>
            </a:prstGeom>
            <a:noFill/>
          </p:spPr>
          <p:txBody>
            <a:bodyPr wrap="square" rtlCol="0">
              <a:spAutoFit/>
            </a:bodyPr>
            <a:lstStyle/>
            <a:p>
              <a:r>
                <a:rPr lang="en-GB" dirty="0">
                  <a:latin typeface="Sabon Next LT" panose="02000500000000000000" pitchFamily="2" charset="0"/>
                  <a:cs typeface="Sabon Next LT" panose="02000500000000000000" pitchFamily="2" charset="0"/>
                </a:rPr>
                <a:t>Choose a rule from the rules wizard.</a:t>
              </a:r>
            </a:p>
          </p:txBody>
        </p:sp>
      </p:grpSp>
    </p:spTree>
    <p:custDataLst>
      <p:tags r:id="rId1"/>
    </p:custDataLst>
    <p:extLst>
      <p:ext uri="{BB962C8B-B14F-4D97-AF65-F5344CB8AC3E}">
        <p14:creationId xmlns:p14="http://schemas.microsoft.com/office/powerpoint/2010/main" val="105380248"/>
      </p:ext>
    </p:extLst>
  </p:cSld>
  <p:clrMapOvr>
    <a:masterClrMapping/>
  </p:clrMapOvr>
  <p:transition spd="slow" advTm="59286">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751FB6F-D3DC-1443-920E-6F7A733A97DD}"/>
              </a:ext>
            </a:extLst>
          </p:cNvPr>
          <p:cNvSpPr>
            <a:spLocks noGrp="1"/>
          </p:cNvSpPr>
          <p:nvPr>
            <p:ph type="ctrTitle"/>
          </p:nvPr>
        </p:nvSpPr>
        <p:spPr/>
        <p:txBody>
          <a:bodyPr/>
          <a:lstStyle/>
          <a:p>
            <a:r>
              <a:rPr lang="en-CA" dirty="0"/>
              <a:t>AN example</a:t>
            </a:r>
            <a:endParaRPr lang="en-US" dirty="0"/>
          </a:p>
        </p:txBody>
      </p:sp>
      <p:pic>
        <p:nvPicPr>
          <p:cNvPr id="3" name="Picture 2">
            <a:extLst>
              <a:ext uri="{FF2B5EF4-FFF2-40B4-BE49-F238E27FC236}">
                <a16:creationId xmlns:a16="http://schemas.microsoft.com/office/drawing/2014/main" id="{59C99726-B4B0-4508-A651-BCFE6277A0A5}"/>
              </a:ext>
            </a:extLst>
          </p:cNvPr>
          <p:cNvPicPr>
            <a:picLocks noChangeAspect="1"/>
          </p:cNvPicPr>
          <p:nvPr/>
        </p:nvPicPr>
        <p:blipFill rotWithShape="1">
          <a:blip r:embed="rId3"/>
          <a:srcRect l="13973" t="33201" r="57087" b="39500"/>
          <a:stretch/>
        </p:blipFill>
        <p:spPr>
          <a:xfrm>
            <a:off x="547989" y="2528900"/>
            <a:ext cx="3888432" cy="2063250"/>
          </a:xfrm>
          <a:prstGeom prst="rect">
            <a:avLst/>
          </a:prstGeom>
        </p:spPr>
      </p:pic>
      <p:grpSp>
        <p:nvGrpSpPr>
          <p:cNvPr id="21" name="Group 20">
            <a:extLst>
              <a:ext uri="{FF2B5EF4-FFF2-40B4-BE49-F238E27FC236}">
                <a16:creationId xmlns:a16="http://schemas.microsoft.com/office/drawing/2014/main" id="{5A7C07EF-38AA-4052-8F11-0AC4DDA5DD6B}"/>
              </a:ext>
            </a:extLst>
          </p:cNvPr>
          <p:cNvGrpSpPr/>
          <p:nvPr/>
        </p:nvGrpSpPr>
        <p:grpSpPr>
          <a:xfrm>
            <a:off x="1075949" y="2030007"/>
            <a:ext cx="2862281" cy="2423651"/>
            <a:chOff x="1295368" y="841875"/>
            <a:chExt cx="2862281" cy="2423651"/>
          </a:xfrm>
        </p:grpSpPr>
        <p:sp>
          <p:nvSpPr>
            <p:cNvPr id="22" name="Rectangle 21">
              <a:extLst>
                <a:ext uri="{FF2B5EF4-FFF2-40B4-BE49-F238E27FC236}">
                  <a16:creationId xmlns:a16="http://schemas.microsoft.com/office/drawing/2014/main" id="{4ED41D51-3550-42C1-A323-380E34748750}"/>
                </a:ext>
              </a:extLst>
            </p:cNvPr>
            <p:cNvSpPr/>
            <p:nvPr/>
          </p:nvSpPr>
          <p:spPr>
            <a:xfrm>
              <a:off x="1673544" y="1609342"/>
              <a:ext cx="504056" cy="1656184"/>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Oval 23">
              <a:extLst>
                <a:ext uri="{FF2B5EF4-FFF2-40B4-BE49-F238E27FC236}">
                  <a16:creationId xmlns:a16="http://schemas.microsoft.com/office/drawing/2014/main" id="{B23A1E03-E0FE-400C-B19B-8E226EE7392A}"/>
                </a:ext>
              </a:extLst>
            </p:cNvPr>
            <p:cNvSpPr/>
            <p:nvPr/>
          </p:nvSpPr>
          <p:spPr>
            <a:xfrm>
              <a:off x="1295368" y="841875"/>
              <a:ext cx="432048" cy="432048"/>
            </a:xfrm>
            <a:prstGeom prst="ellipse">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5" name="TextBox 24">
              <a:extLst>
                <a:ext uri="{FF2B5EF4-FFF2-40B4-BE49-F238E27FC236}">
                  <a16:creationId xmlns:a16="http://schemas.microsoft.com/office/drawing/2014/main" id="{57FC7708-34A5-4040-B55D-5DD922781C5A}"/>
                </a:ext>
              </a:extLst>
            </p:cNvPr>
            <p:cNvSpPr txBox="1"/>
            <p:nvPr/>
          </p:nvSpPr>
          <p:spPr>
            <a:xfrm>
              <a:off x="1919536" y="904591"/>
              <a:ext cx="2238113" cy="369332"/>
            </a:xfrm>
            <a:prstGeom prst="rect">
              <a:avLst/>
            </a:prstGeom>
            <a:noFill/>
          </p:spPr>
          <p:txBody>
            <a:bodyPr wrap="none" rtlCol="0">
              <a:spAutoFit/>
            </a:bodyPr>
            <a:lstStyle/>
            <a:p>
              <a:r>
                <a:rPr lang="en-GB" dirty="0">
                  <a:latin typeface="Sabon Next LT" panose="02000500000000000000" pitchFamily="2" charset="0"/>
                  <a:cs typeface="Sabon Next LT" panose="02000500000000000000" pitchFamily="2" charset="0"/>
                </a:rPr>
                <a:t>Select the data range.</a:t>
              </a:r>
            </a:p>
          </p:txBody>
        </p:sp>
      </p:grpSp>
      <p:pic>
        <p:nvPicPr>
          <p:cNvPr id="7" name="Picture 6">
            <a:extLst>
              <a:ext uri="{FF2B5EF4-FFF2-40B4-BE49-F238E27FC236}">
                <a16:creationId xmlns:a16="http://schemas.microsoft.com/office/drawing/2014/main" id="{EB51BF86-4A6F-42D0-9371-985DB7E66ADC}"/>
              </a:ext>
            </a:extLst>
          </p:cNvPr>
          <p:cNvPicPr>
            <a:picLocks noChangeAspect="1"/>
          </p:cNvPicPr>
          <p:nvPr/>
        </p:nvPicPr>
        <p:blipFill rotWithShape="1">
          <a:blip r:embed="rId4"/>
          <a:srcRect l="48228" t="12201" r="25785" b="40550"/>
          <a:stretch/>
        </p:blipFill>
        <p:spPr>
          <a:xfrm>
            <a:off x="6308629" y="2636912"/>
            <a:ext cx="3168352" cy="3240360"/>
          </a:xfrm>
          <a:prstGeom prst="rect">
            <a:avLst/>
          </a:prstGeom>
        </p:spPr>
      </p:pic>
      <p:grpSp>
        <p:nvGrpSpPr>
          <p:cNvPr id="30" name="Group 29">
            <a:extLst>
              <a:ext uri="{FF2B5EF4-FFF2-40B4-BE49-F238E27FC236}">
                <a16:creationId xmlns:a16="http://schemas.microsoft.com/office/drawing/2014/main" id="{72370612-18E6-42CC-BF8C-908FAC0ABE46}"/>
              </a:ext>
            </a:extLst>
          </p:cNvPr>
          <p:cNvGrpSpPr/>
          <p:nvPr/>
        </p:nvGrpSpPr>
        <p:grpSpPr>
          <a:xfrm>
            <a:off x="6308629" y="2049465"/>
            <a:ext cx="3384376" cy="1252065"/>
            <a:chOff x="1262189" y="841875"/>
            <a:chExt cx="3384376" cy="1252065"/>
          </a:xfrm>
        </p:grpSpPr>
        <p:sp>
          <p:nvSpPr>
            <p:cNvPr id="31" name="Rectangle 30">
              <a:extLst>
                <a:ext uri="{FF2B5EF4-FFF2-40B4-BE49-F238E27FC236}">
                  <a16:creationId xmlns:a16="http://schemas.microsoft.com/office/drawing/2014/main" id="{64C37AB5-CC30-4F16-B470-32501F4BDF65}"/>
                </a:ext>
              </a:extLst>
            </p:cNvPr>
            <p:cNvSpPr/>
            <p:nvPr/>
          </p:nvSpPr>
          <p:spPr>
            <a:xfrm>
              <a:off x="1262189" y="1589884"/>
              <a:ext cx="1616414" cy="504056"/>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Oval 31">
              <a:extLst>
                <a:ext uri="{FF2B5EF4-FFF2-40B4-BE49-F238E27FC236}">
                  <a16:creationId xmlns:a16="http://schemas.microsoft.com/office/drawing/2014/main" id="{AF1BE6BD-E8F6-43ED-955F-94DE15404D25}"/>
                </a:ext>
              </a:extLst>
            </p:cNvPr>
            <p:cNvSpPr/>
            <p:nvPr/>
          </p:nvSpPr>
          <p:spPr>
            <a:xfrm>
              <a:off x="1295368" y="841875"/>
              <a:ext cx="432048" cy="432048"/>
            </a:xfrm>
            <a:prstGeom prst="ellipse">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3" name="TextBox 32">
              <a:extLst>
                <a:ext uri="{FF2B5EF4-FFF2-40B4-BE49-F238E27FC236}">
                  <a16:creationId xmlns:a16="http://schemas.microsoft.com/office/drawing/2014/main" id="{A03F9A08-89C8-414D-9278-999483D685E7}"/>
                </a:ext>
              </a:extLst>
            </p:cNvPr>
            <p:cNvSpPr txBox="1"/>
            <p:nvPr/>
          </p:nvSpPr>
          <p:spPr>
            <a:xfrm>
              <a:off x="1919536" y="904591"/>
              <a:ext cx="2727029" cy="369332"/>
            </a:xfrm>
            <a:prstGeom prst="rect">
              <a:avLst/>
            </a:prstGeom>
            <a:noFill/>
          </p:spPr>
          <p:txBody>
            <a:bodyPr wrap="none" rtlCol="0">
              <a:spAutoFit/>
            </a:bodyPr>
            <a:lstStyle/>
            <a:p>
              <a:r>
                <a:rPr lang="en-GB" dirty="0">
                  <a:latin typeface="Sabon Next LT" panose="02000500000000000000" pitchFamily="2" charset="0"/>
                  <a:cs typeface="Sabon Next LT" panose="02000500000000000000" pitchFamily="2" charset="0"/>
                </a:rPr>
                <a:t>Select the formatting rule.</a:t>
              </a:r>
            </a:p>
          </p:txBody>
        </p:sp>
      </p:grpSp>
      <p:sp>
        <p:nvSpPr>
          <p:cNvPr id="34" name="Rectangle 33">
            <a:extLst>
              <a:ext uri="{FF2B5EF4-FFF2-40B4-BE49-F238E27FC236}">
                <a16:creationId xmlns:a16="http://schemas.microsoft.com/office/drawing/2014/main" id="{A444D5DE-ED91-4E8A-8C25-35C4BB82BF70}"/>
              </a:ext>
            </a:extLst>
          </p:cNvPr>
          <p:cNvSpPr/>
          <p:nvPr/>
        </p:nvSpPr>
        <p:spPr>
          <a:xfrm>
            <a:off x="7840206" y="3197992"/>
            <a:ext cx="1616414" cy="504056"/>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4874B104-01A1-47EC-9123-62C4F635718E}"/>
              </a:ext>
            </a:extLst>
          </p:cNvPr>
          <p:cNvSpPr txBox="1"/>
          <p:nvPr/>
        </p:nvSpPr>
        <p:spPr>
          <a:xfrm>
            <a:off x="498475" y="1131490"/>
            <a:ext cx="11066738" cy="646331"/>
          </a:xfrm>
          <a:prstGeom prst="rect">
            <a:avLst/>
          </a:prstGeom>
          <a:noFill/>
        </p:spPr>
        <p:txBody>
          <a:bodyPr wrap="square" rtlCol="0">
            <a:spAutoFit/>
          </a:bodyPr>
          <a:lstStyle/>
          <a:p>
            <a:r>
              <a:rPr lang="en-GB" b="1" dirty="0"/>
              <a:t>Your manager has a table of client revenue by month. They need to flag when clients deliver less than 100k of monthly revenue. Highlight these values.</a:t>
            </a:r>
          </a:p>
        </p:txBody>
      </p:sp>
    </p:spTree>
    <p:custDataLst>
      <p:tags r:id="rId1"/>
    </p:custDataLst>
    <p:extLst>
      <p:ext uri="{BB962C8B-B14F-4D97-AF65-F5344CB8AC3E}">
        <p14:creationId xmlns:p14="http://schemas.microsoft.com/office/powerpoint/2010/main" val="2977346859"/>
      </p:ext>
    </p:extLst>
  </p:cSld>
  <p:clrMapOvr>
    <a:masterClrMapping/>
  </p:clrMapOvr>
  <p:transition spd="slow" advTm="45120">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AA46E284-475B-2F40-A206-E0F6DC7900B9}"/>
              </a:ext>
            </a:extLst>
          </p:cNvPr>
          <p:cNvGrpSpPr/>
          <p:nvPr/>
        </p:nvGrpSpPr>
        <p:grpSpPr>
          <a:xfrm>
            <a:off x="596961" y="1844824"/>
            <a:ext cx="6337019" cy="618339"/>
            <a:chOff x="2932036" y="2564904"/>
            <a:chExt cx="6337019" cy="618339"/>
          </a:xfrm>
          <a:effectLst>
            <a:outerShdw blurRad="50800" dist="38100" dir="2700000" algn="tl" rotWithShape="0">
              <a:prstClr val="black">
                <a:alpha val="40000"/>
              </a:prstClr>
            </a:outerShdw>
          </a:effectLst>
        </p:grpSpPr>
        <p:sp>
          <p:nvSpPr>
            <p:cNvPr id="16" name="Rectangle 15">
              <a:extLst>
                <a:ext uri="{FF2B5EF4-FFF2-40B4-BE49-F238E27FC236}">
                  <a16:creationId xmlns:a16="http://schemas.microsoft.com/office/drawing/2014/main" id="{0BA6692E-51F9-834D-B78A-978A7FBADD7B}"/>
                </a:ext>
              </a:extLst>
            </p:cNvPr>
            <p:cNvSpPr/>
            <p:nvPr/>
          </p:nvSpPr>
          <p:spPr>
            <a:xfrm>
              <a:off x="2932036" y="3077106"/>
              <a:ext cx="6336704" cy="1061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a:ea typeface="+mn-ea"/>
                <a:cs typeface="+mn-cs"/>
              </a:endParaRPr>
            </a:p>
          </p:txBody>
        </p:sp>
        <p:sp>
          <p:nvSpPr>
            <p:cNvPr id="5" name="Rectangle 4">
              <a:extLst>
                <a:ext uri="{FF2B5EF4-FFF2-40B4-BE49-F238E27FC236}">
                  <a16:creationId xmlns:a16="http://schemas.microsoft.com/office/drawing/2014/main" id="{9044C285-8624-6E45-8FA2-F5ECF813BCCF}"/>
                </a:ext>
              </a:extLst>
            </p:cNvPr>
            <p:cNvSpPr/>
            <p:nvPr/>
          </p:nvSpPr>
          <p:spPr>
            <a:xfrm>
              <a:off x="2932351" y="2564904"/>
              <a:ext cx="6336704" cy="5760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a:ea typeface="+mn-ea"/>
                <a:cs typeface="+mn-cs"/>
              </a:endParaRPr>
            </a:p>
          </p:txBody>
        </p:sp>
      </p:grpSp>
      <p:sp>
        <p:nvSpPr>
          <p:cNvPr id="9" name="TextBox 8">
            <a:extLst>
              <a:ext uri="{FF2B5EF4-FFF2-40B4-BE49-F238E27FC236}">
                <a16:creationId xmlns:a16="http://schemas.microsoft.com/office/drawing/2014/main" id="{C643F616-EFD2-EB42-A8C0-C1CC43ACC44C}"/>
              </a:ext>
            </a:extLst>
          </p:cNvPr>
          <p:cNvSpPr txBox="1"/>
          <p:nvPr/>
        </p:nvSpPr>
        <p:spPr>
          <a:xfrm>
            <a:off x="693667" y="1077150"/>
            <a:ext cx="6048672" cy="468052"/>
          </a:xfrm>
          <a:prstGeom prst="rect">
            <a:avLst/>
          </a:prstGeom>
          <a:noFill/>
        </p:spPr>
        <p:txBody>
          <a:bodyPr wrap="square" rtlCol="0">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effectLst/>
                <a:uLnTx/>
                <a:uFillTx/>
                <a:latin typeface="Century Gothic" panose="020B0502020202020204" pitchFamily="34" charset="0"/>
                <a:ea typeface="+mn-ea"/>
                <a:cs typeface="+mn-cs"/>
              </a:rPr>
              <a:t>Topic one</a:t>
            </a:r>
          </a:p>
        </p:txBody>
      </p:sp>
      <p:sp>
        <p:nvSpPr>
          <p:cNvPr id="10" name="TextBox 9">
            <a:extLst>
              <a:ext uri="{FF2B5EF4-FFF2-40B4-BE49-F238E27FC236}">
                <a16:creationId xmlns:a16="http://schemas.microsoft.com/office/drawing/2014/main" id="{3EFE28DC-E4EB-A74C-94C6-E1CB918AC0CF}"/>
              </a:ext>
            </a:extLst>
          </p:cNvPr>
          <p:cNvSpPr txBox="1"/>
          <p:nvPr/>
        </p:nvSpPr>
        <p:spPr>
          <a:xfrm>
            <a:off x="693667" y="1952836"/>
            <a:ext cx="6048672" cy="468052"/>
          </a:xfrm>
          <a:prstGeom prst="rect">
            <a:avLst/>
          </a:prstGeom>
          <a:noFill/>
        </p:spPr>
        <p:txBody>
          <a:bodyPr wrap="square" rtlCol="0">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GB" dirty="0">
                <a:solidFill>
                  <a:schemeClr val="bg1"/>
                </a:solidFill>
              </a:rPr>
              <a:t>On the Input Side: Data Validation</a:t>
            </a:r>
            <a:endParaRPr kumimoji="0" lang="en-US" sz="1800" b="0"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endParaRPr>
          </a:p>
        </p:txBody>
      </p:sp>
      <p:grpSp>
        <p:nvGrpSpPr>
          <p:cNvPr id="18" name="Group 17">
            <a:extLst>
              <a:ext uri="{FF2B5EF4-FFF2-40B4-BE49-F238E27FC236}">
                <a16:creationId xmlns:a16="http://schemas.microsoft.com/office/drawing/2014/main" id="{0CE08774-7D53-3E4B-8C93-81A5FEF3C72C}"/>
              </a:ext>
            </a:extLst>
          </p:cNvPr>
          <p:cNvGrpSpPr/>
          <p:nvPr/>
        </p:nvGrpSpPr>
        <p:grpSpPr>
          <a:xfrm>
            <a:off x="596961" y="2708920"/>
            <a:ext cx="6337019" cy="618339"/>
            <a:chOff x="2932036" y="2564904"/>
            <a:chExt cx="6337019" cy="618339"/>
          </a:xfrm>
          <a:effectLst>
            <a:outerShdw blurRad="50800" dist="38100" dir="2700000" algn="tl" rotWithShape="0">
              <a:prstClr val="black">
                <a:alpha val="40000"/>
              </a:prstClr>
            </a:outerShdw>
          </a:effectLst>
        </p:grpSpPr>
        <p:sp>
          <p:nvSpPr>
            <p:cNvPr id="19" name="Rectangle 18">
              <a:extLst>
                <a:ext uri="{FF2B5EF4-FFF2-40B4-BE49-F238E27FC236}">
                  <a16:creationId xmlns:a16="http://schemas.microsoft.com/office/drawing/2014/main" id="{00AE4640-A1AD-8342-A390-2F0DE9662DF4}"/>
                </a:ext>
              </a:extLst>
            </p:cNvPr>
            <p:cNvSpPr/>
            <p:nvPr/>
          </p:nvSpPr>
          <p:spPr>
            <a:xfrm>
              <a:off x="2932036" y="3077106"/>
              <a:ext cx="6336704" cy="1061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a:ea typeface="+mn-ea"/>
                <a:cs typeface="+mn-cs"/>
              </a:endParaRPr>
            </a:p>
          </p:txBody>
        </p:sp>
        <p:sp>
          <p:nvSpPr>
            <p:cNvPr id="20" name="Rectangle 19">
              <a:extLst>
                <a:ext uri="{FF2B5EF4-FFF2-40B4-BE49-F238E27FC236}">
                  <a16:creationId xmlns:a16="http://schemas.microsoft.com/office/drawing/2014/main" id="{3D7F3339-E212-3D4C-8FDB-9F5BF656BF29}"/>
                </a:ext>
              </a:extLst>
            </p:cNvPr>
            <p:cNvSpPr/>
            <p:nvPr/>
          </p:nvSpPr>
          <p:spPr>
            <a:xfrm>
              <a:off x="2932351" y="2564904"/>
              <a:ext cx="6336704" cy="5760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a:ea typeface="+mn-ea"/>
                <a:cs typeface="+mn-cs"/>
              </a:endParaRPr>
            </a:p>
          </p:txBody>
        </p:sp>
      </p:grpSp>
      <p:grpSp>
        <p:nvGrpSpPr>
          <p:cNvPr id="21" name="Group 20">
            <a:extLst>
              <a:ext uri="{FF2B5EF4-FFF2-40B4-BE49-F238E27FC236}">
                <a16:creationId xmlns:a16="http://schemas.microsoft.com/office/drawing/2014/main" id="{7058EAA7-DAC5-D340-9404-64DD6DF3951F}"/>
              </a:ext>
            </a:extLst>
          </p:cNvPr>
          <p:cNvGrpSpPr/>
          <p:nvPr/>
        </p:nvGrpSpPr>
        <p:grpSpPr>
          <a:xfrm>
            <a:off x="596961" y="3581162"/>
            <a:ext cx="6337019" cy="618339"/>
            <a:chOff x="2932036" y="2564904"/>
            <a:chExt cx="6337019" cy="618339"/>
          </a:xfrm>
          <a:effectLst>
            <a:outerShdw blurRad="50800" dist="38100" dir="2700000" algn="tl" rotWithShape="0">
              <a:prstClr val="black">
                <a:alpha val="40000"/>
              </a:prstClr>
            </a:outerShdw>
          </a:effectLst>
        </p:grpSpPr>
        <p:sp>
          <p:nvSpPr>
            <p:cNvPr id="22" name="Rectangle 21">
              <a:extLst>
                <a:ext uri="{FF2B5EF4-FFF2-40B4-BE49-F238E27FC236}">
                  <a16:creationId xmlns:a16="http://schemas.microsoft.com/office/drawing/2014/main" id="{E2B19306-A9F7-9E44-BA62-589C6752F933}"/>
                </a:ext>
              </a:extLst>
            </p:cNvPr>
            <p:cNvSpPr/>
            <p:nvPr/>
          </p:nvSpPr>
          <p:spPr>
            <a:xfrm>
              <a:off x="2932036" y="3077106"/>
              <a:ext cx="6336704" cy="1061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a:ea typeface="+mn-ea"/>
                <a:cs typeface="+mn-cs"/>
              </a:endParaRPr>
            </a:p>
          </p:txBody>
        </p:sp>
        <p:sp>
          <p:nvSpPr>
            <p:cNvPr id="23" name="Rectangle 22">
              <a:extLst>
                <a:ext uri="{FF2B5EF4-FFF2-40B4-BE49-F238E27FC236}">
                  <a16:creationId xmlns:a16="http://schemas.microsoft.com/office/drawing/2014/main" id="{73473DF4-D821-2245-8424-79B176127BFA}"/>
                </a:ext>
              </a:extLst>
            </p:cNvPr>
            <p:cNvSpPr/>
            <p:nvPr/>
          </p:nvSpPr>
          <p:spPr>
            <a:xfrm>
              <a:off x="2932351" y="2564904"/>
              <a:ext cx="6336704" cy="5760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a:ea typeface="+mn-ea"/>
                <a:cs typeface="+mn-cs"/>
              </a:endParaRPr>
            </a:p>
          </p:txBody>
        </p:sp>
      </p:grpSp>
      <p:grpSp>
        <p:nvGrpSpPr>
          <p:cNvPr id="24" name="Group 23">
            <a:extLst>
              <a:ext uri="{FF2B5EF4-FFF2-40B4-BE49-F238E27FC236}">
                <a16:creationId xmlns:a16="http://schemas.microsoft.com/office/drawing/2014/main" id="{FE4F316A-AEE7-C740-B246-6545665E7C5B}"/>
              </a:ext>
            </a:extLst>
          </p:cNvPr>
          <p:cNvGrpSpPr/>
          <p:nvPr/>
        </p:nvGrpSpPr>
        <p:grpSpPr>
          <a:xfrm>
            <a:off x="596961" y="4411129"/>
            <a:ext cx="6337019" cy="618339"/>
            <a:chOff x="2932036" y="2564904"/>
            <a:chExt cx="6337019" cy="618339"/>
          </a:xfrm>
          <a:effectLst>
            <a:outerShdw blurRad="50800" dist="38100" dir="2700000" algn="tl" rotWithShape="0">
              <a:prstClr val="black">
                <a:alpha val="40000"/>
              </a:prstClr>
            </a:outerShdw>
          </a:effectLst>
        </p:grpSpPr>
        <p:sp>
          <p:nvSpPr>
            <p:cNvPr id="25" name="Rectangle 24">
              <a:extLst>
                <a:ext uri="{FF2B5EF4-FFF2-40B4-BE49-F238E27FC236}">
                  <a16:creationId xmlns:a16="http://schemas.microsoft.com/office/drawing/2014/main" id="{01B8E89E-5B81-6549-9E35-F5A1C3AB1F19}"/>
                </a:ext>
              </a:extLst>
            </p:cNvPr>
            <p:cNvSpPr/>
            <p:nvPr/>
          </p:nvSpPr>
          <p:spPr>
            <a:xfrm>
              <a:off x="2932036" y="3077106"/>
              <a:ext cx="6336704" cy="1061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a:ea typeface="+mn-ea"/>
                <a:cs typeface="+mn-cs"/>
              </a:endParaRPr>
            </a:p>
          </p:txBody>
        </p:sp>
        <p:sp>
          <p:nvSpPr>
            <p:cNvPr id="26" name="Rectangle 25">
              <a:extLst>
                <a:ext uri="{FF2B5EF4-FFF2-40B4-BE49-F238E27FC236}">
                  <a16:creationId xmlns:a16="http://schemas.microsoft.com/office/drawing/2014/main" id="{ED2C20EE-DE7C-E349-9D2F-7ACB90097B29}"/>
                </a:ext>
              </a:extLst>
            </p:cNvPr>
            <p:cNvSpPr/>
            <p:nvPr/>
          </p:nvSpPr>
          <p:spPr>
            <a:xfrm>
              <a:off x="2932351" y="2564904"/>
              <a:ext cx="6336704" cy="5760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a:ea typeface="+mn-ea"/>
                <a:cs typeface="+mn-cs"/>
              </a:endParaRPr>
            </a:p>
          </p:txBody>
        </p:sp>
      </p:grpSp>
      <p:sp>
        <p:nvSpPr>
          <p:cNvPr id="27" name="TextBox 26">
            <a:extLst>
              <a:ext uri="{FF2B5EF4-FFF2-40B4-BE49-F238E27FC236}">
                <a16:creationId xmlns:a16="http://schemas.microsoft.com/office/drawing/2014/main" id="{48E190D0-DF91-A94C-A50E-CB158D6A528A}"/>
              </a:ext>
            </a:extLst>
          </p:cNvPr>
          <p:cNvSpPr txBox="1"/>
          <p:nvPr/>
        </p:nvSpPr>
        <p:spPr>
          <a:xfrm>
            <a:off x="693667" y="2805801"/>
            <a:ext cx="6048672" cy="468052"/>
          </a:xfrm>
          <a:prstGeom prst="rect">
            <a:avLst/>
          </a:prstGeom>
          <a:noFill/>
        </p:spPr>
        <p:txBody>
          <a:bodyPr wrap="square" rtlCol="0">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rPr>
              <a:t>On the Output Side, 1: Conditional Formatting</a:t>
            </a:r>
          </a:p>
        </p:txBody>
      </p:sp>
      <p:sp>
        <p:nvSpPr>
          <p:cNvPr id="28" name="TextBox 27">
            <a:extLst>
              <a:ext uri="{FF2B5EF4-FFF2-40B4-BE49-F238E27FC236}">
                <a16:creationId xmlns:a16="http://schemas.microsoft.com/office/drawing/2014/main" id="{732F24E2-D6F9-0D47-BFD1-1A84D1C44A93}"/>
              </a:ext>
            </a:extLst>
          </p:cNvPr>
          <p:cNvSpPr txBox="1"/>
          <p:nvPr/>
        </p:nvSpPr>
        <p:spPr>
          <a:xfrm>
            <a:off x="693667" y="3679008"/>
            <a:ext cx="6048672" cy="468052"/>
          </a:xfrm>
          <a:prstGeom prst="rect">
            <a:avLst/>
          </a:prstGeom>
          <a:noFill/>
        </p:spPr>
        <p:txBody>
          <a:bodyPr wrap="square" rtlCol="0">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rPr>
              <a:t>On </a:t>
            </a:r>
            <a:r>
              <a:rPr kumimoji="0" lang="en-US" sz="1800" b="0" i="0" u="none" strike="noStrike" kern="1200" cap="none" spc="0" normalizeH="0" baseline="0" noProof="0" dirty="0" err="1">
                <a:ln>
                  <a:noFill/>
                </a:ln>
                <a:solidFill>
                  <a:schemeClr val="bg1"/>
                </a:solidFill>
                <a:effectLst/>
                <a:uLnTx/>
                <a:uFillTx/>
                <a:latin typeface="Century Gothic" panose="020B0502020202020204" pitchFamily="34" charset="0"/>
                <a:ea typeface="+mn-ea"/>
                <a:cs typeface="+mn-cs"/>
              </a:rPr>
              <a:t>th</a:t>
            </a:r>
            <a:r>
              <a:rPr lang="en-US" dirty="0">
                <a:solidFill>
                  <a:schemeClr val="bg1"/>
                </a:solidFill>
              </a:rPr>
              <a:t>e Output Side, 2: Sparklines and Other Tricks</a:t>
            </a:r>
            <a:endParaRPr kumimoji="0" lang="en-US" sz="1800" b="0"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endParaRPr>
          </a:p>
        </p:txBody>
      </p:sp>
      <p:sp>
        <p:nvSpPr>
          <p:cNvPr id="29" name="TextBox 28">
            <a:extLst>
              <a:ext uri="{FF2B5EF4-FFF2-40B4-BE49-F238E27FC236}">
                <a16:creationId xmlns:a16="http://schemas.microsoft.com/office/drawing/2014/main" id="{61A41009-3347-EE43-BB7B-2EAEDE3F143E}"/>
              </a:ext>
            </a:extLst>
          </p:cNvPr>
          <p:cNvSpPr txBox="1"/>
          <p:nvPr/>
        </p:nvSpPr>
        <p:spPr>
          <a:xfrm>
            <a:off x="693667" y="4519141"/>
            <a:ext cx="6048672" cy="468052"/>
          </a:xfrm>
          <a:prstGeom prst="rect">
            <a:avLst/>
          </a:prstGeom>
          <a:noFill/>
        </p:spPr>
        <p:txBody>
          <a:bodyPr wrap="square" rtlCol="0">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rPr>
              <a:t>Exercises</a:t>
            </a:r>
          </a:p>
        </p:txBody>
      </p:sp>
      <p:grpSp>
        <p:nvGrpSpPr>
          <p:cNvPr id="30" name="Group 29">
            <a:extLst>
              <a:ext uri="{FF2B5EF4-FFF2-40B4-BE49-F238E27FC236}">
                <a16:creationId xmlns:a16="http://schemas.microsoft.com/office/drawing/2014/main" id="{F5166045-0735-B94C-BBA7-D88BF03C6001}"/>
              </a:ext>
            </a:extLst>
          </p:cNvPr>
          <p:cNvGrpSpPr/>
          <p:nvPr/>
        </p:nvGrpSpPr>
        <p:grpSpPr>
          <a:xfrm>
            <a:off x="596961" y="986192"/>
            <a:ext cx="6337019" cy="618339"/>
            <a:chOff x="2932036" y="2564904"/>
            <a:chExt cx="6337019" cy="618339"/>
          </a:xfrm>
          <a:effectLst>
            <a:outerShdw blurRad="50800" dist="38100" dir="2700000" algn="tl" rotWithShape="0">
              <a:prstClr val="black">
                <a:alpha val="40000"/>
              </a:prstClr>
            </a:outerShdw>
          </a:effectLst>
        </p:grpSpPr>
        <p:sp>
          <p:nvSpPr>
            <p:cNvPr id="31" name="Rectangle 30">
              <a:extLst>
                <a:ext uri="{FF2B5EF4-FFF2-40B4-BE49-F238E27FC236}">
                  <a16:creationId xmlns:a16="http://schemas.microsoft.com/office/drawing/2014/main" id="{97B43FF6-D3F5-8F4D-98FB-F91BA4F973AB}"/>
                </a:ext>
              </a:extLst>
            </p:cNvPr>
            <p:cNvSpPr/>
            <p:nvPr/>
          </p:nvSpPr>
          <p:spPr>
            <a:xfrm>
              <a:off x="2932036" y="3077106"/>
              <a:ext cx="6336704" cy="1061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a:ea typeface="+mn-ea"/>
                <a:cs typeface="+mn-cs"/>
              </a:endParaRPr>
            </a:p>
          </p:txBody>
        </p:sp>
        <p:sp>
          <p:nvSpPr>
            <p:cNvPr id="32" name="Rectangle 31">
              <a:extLst>
                <a:ext uri="{FF2B5EF4-FFF2-40B4-BE49-F238E27FC236}">
                  <a16:creationId xmlns:a16="http://schemas.microsoft.com/office/drawing/2014/main" id="{FB013EC9-6DD9-2545-9EAC-BC26FD1AF901}"/>
                </a:ext>
              </a:extLst>
            </p:cNvPr>
            <p:cNvSpPr/>
            <p:nvPr/>
          </p:nvSpPr>
          <p:spPr>
            <a:xfrm>
              <a:off x="2932351" y="2564904"/>
              <a:ext cx="6336704" cy="5760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a:ea typeface="+mn-ea"/>
                <a:cs typeface="+mn-cs"/>
              </a:endParaRPr>
            </a:p>
          </p:txBody>
        </p:sp>
      </p:grpSp>
      <p:sp>
        <p:nvSpPr>
          <p:cNvPr id="33" name="TextBox 32">
            <a:extLst>
              <a:ext uri="{FF2B5EF4-FFF2-40B4-BE49-F238E27FC236}">
                <a16:creationId xmlns:a16="http://schemas.microsoft.com/office/drawing/2014/main" id="{D9121C76-2E3B-B342-B958-9DB06A6A4EA3}"/>
              </a:ext>
            </a:extLst>
          </p:cNvPr>
          <p:cNvSpPr txBox="1"/>
          <p:nvPr/>
        </p:nvSpPr>
        <p:spPr>
          <a:xfrm>
            <a:off x="693667" y="1102754"/>
            <a:ext cx="6048672" cy="468052"/>
          </a:xfrm>
          <a:prstGeom prst="rect">
            <a:avLst/>
          </a:prstGeom>
          <a:noFill/>
        </p:spPr>
        <p:txBody>
          <a:bodyPr wrap="square" rtlCol="0">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rPr>
              <a:t>To Start: a Handy Hack</a:t>
            </a:r>
          </a:p>
        </p:txBody>
      </p:sp>
      <p:pic>
        <p:nvPicPr>
          <p:cNvPr id="3" name="Picture 2" descr="Simple data enhancement">
            <a:extLst>
              <a:ext uri="{FF2B5EF4-FFF2-40B4-BE49-F238E27FC236}">
                <a16:creationId xmlns:a16="http://schemas.microsoft.com/office/drawing/2014/main" id="{C14938E9-5333-618F-AC6C-ACAB0462689C}"/>
              </a:ext>
            </a:extLst>
          </p:cNvPr>
          <p:cNvPicPr>
            <a:picLocks noChangeAspect="1"/>
          </p:cNvPicPr>
          <p:nvPr/>
        </p:nvPicPr>
        <p:blipFill>
          <a:blip r:embed="rId2"/>
          <a:stretch>
            <a:fillRect/>
          </a:stretch>
        </p:blipFill>
        <p:spPr>
          <a:xfrm>
            <a:off x="7428864" y="974725"/>
            <a:ext cx="4136231" cy="4076700"/>
          </a:xfrm>
          <a:prstGeom prst="rect">
            <a:avLst/>
          </a:prstGeom>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384A609E-BBBD-40A6-4F70-CCD28E75E6A7}"/>
              </a:ext>
            </a:extLst>
          </p:cNvPr>
          <p:cNvSpPr txBox="1"/>
          <p:nvPr/>
        </p:nvSpPr>
        <p:spPr>
          <a:xfrm>
            <a:off x="9912424" y="5163691"/>
            <a:ext cx="1725588" cy="215444"/>
          </a:xfrm>
          <a:prstGeom prst="rect">
            <a:avLst/>
          </a:prstGeom>
          <a:noFill/>
        </p:spPr>
        <p:txBody>
          <a:bodyPr wrap="square">
            <a:spAutoFit/>
          </a:bodyPr>
          <a:lstStyle/>
          <a:p>
            <a:pPr algn="r"/>
            <a:r>
              <a:rPr lang="en-GB" sz="800" b="0" i="0" u="none" strike="noStrike" dirty="0">
                <a:solidFill>
                  <a:srgbClr val="000000"/>
                </a:solidFill>
                <a:effectLst/>
                <a:latin typeface="+mn-lt"/>
              </a:rPr>
              <a:t>Image generated by </a:t>
            </a:r>
            <a:r>
              <a:rPr lang="en-GB" sz="800" b="1" i="0" u="none" strike="noStrike" dirty="0">
                <a:solidFill>
                  <a:srgbClr val="000000"/>
                </a:solidFill>
                <a:effectLst/>
                <a:latin typeface="+mn-lt"/>
              </a:rPr>
              <a:t>Dall-E </a:t>
            </a:r>
            <a:endParaRPr lang="en-GB" sz="800" dirty="0">
              <a:latin typeface="+mn-lt"/>
            </a:endParaRPr>
          </a:p>
        </p:txBody>
      </p:sp>
      <p:sp>
        <p:nvSpPr>
          <p:cNvPr id="8" name="Title 7">
            <a:extLst>
              <a:ext uri="{FF2B5EF4-FFF2-40B4-BE49-F238E27FC236}">
                <a16:creationId xmlns:a16="http://schemas.microsoft.com/office/drawing/2014/main" id="{A50FD283-9923-1B35-5559-C1DA4F21FF62}"/>
              </a:ext>
            </a:extLst>
          </p:cNvPr>
          <p:cNvSpPr>
            <a:spLocks noGrp="1"/>
          </p:cNvSpPr>
          <p:nvPr>
            <p:ph type="ctrTitle"/>
          </p:nvPr>
        </p:nvSpPr>
        <p:spPr/>
        <p:txBody>
          <a:bodyPr/>
          <a:lstStyle/>
          <a:p>
            <a:r>
              <a:rPr lang="en-SG" dirty="0"/>
              <a:t>agenda</a:t>
            </a:r>
          </a:p>
        </p:txBody>
      </p:sp>
    </p:spTree>
    <p:extLst>
      <p:ext uri="{BB962C8B-B14F-4D97-AF65-F5344CB8AC3E}">
        <p14:creationId xmlns:p14="http://schemas.microsoft.com/office/powerpoint/2010/main" val="2859332872"/>
      </p:ext>
    </p:extLst>
  </p:cSld>
  <p:clrMapOvr>
    <a:masterClrMapping/>
  </p:clrMapOvr>
  <mc:AlternateContent xmlns:mc="http://schemas.openxmlformats.org/markup-compatibility/2006" xmlns:p14="http://schemas.microsoft.com/office/powerpoint/2010/main">
    <mc:Choice Requires="p14">
      <p:transition spd="slow" p14:dur="2000" advTm="38226"/>
    </mc:Choice>
    <mc:Fallback xmlns="">
      <p:transition spd="slow" advTm="3822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751FB6F-D3DC-1443-920E-6F7A733A97DD}"/>
              </a:ext>
            </a:extLst>
          </p:cNvPr>
          <p:cNvSpPr>
            <a:spLocks noGrp="1"/>
          </p:cNvSpPr>
          <p:nvPr>
            <p:ph type="ctrTitle"/>
          </p:nvPr>
        </p:nvSpPr>
        <p:spPr/>
        <p:txBody>
          <a:bodyPr/>
          <a:lstStyle/>
          <a:p>
            <a:r>
              <a:rPr lang="en-CA" dirty="0"/>
              <a:t>AN example</a:t>
            </a:r>
            <a:endParaRPr lang="en-US" dirty="0"/>
          </a:p>
        </p:txBody>
      </p:sp>
      <p:grpSp>
        <p:nvGrpSpPr>
          <p:cNvPr id="21" name="Group 20">
            <a:extLst>
              <a:ext uri="{FF2B5EF4-FFF2-40B4-BE49-F238E27FC236}">
                <a16:creationId xmlns:a16="http://schemas.microsoft.com/office/drawing/2014/main" id="{5A7C07EF-38AA-4052-8F11-0AC4DDA5DD6B}"/>
              </a:ext>
            </a:extLst>
          </p:cNvPr>
          <p:cNvGrpSpPr/>
          <p:nvPr/>
        </p:nvGrpSpPr>
        <p:grpSpPr>
          <a:xfrm>
            <a:off x="1199456" y="2181796"/>
            <a:ext cx="8447463" cy="432048"/>
            <a:chOff x="1295368" y="841875"/>
            <a:chExt cx="8447463" cy="432048"/>
          </a:xfrm>
        </p:grpSpPr>
        <p:sp>
          <p:nvSpPr>
            <p:cNvPr id="24" name="Oval 23">
              <a:extLst>
                <a:ext uri="{FF2B5EF4-FFF2-40B4-BE49-F238E27FC236}">
                  <a16:creationId xmlns:a16="http://schemas.microsoft.com/office/drawing/2014/main" id="{B23A1E03-E0FE-400C-B19B-8E226EE7392A}"/>
                </a:ext>
              </a:extLst>
            </p:cNvPr>
            <p:cNvSpPr/>
            <p:nvPr/>
          </p:nvSpPr>
          <p:spPr>
            <a:xfrm>
              <a:off x="1295368" y="841875"/>
              <a:ext cx="432048" cy="432048"/>
            </a:xfrm>
            <a:prstGeom prst="ellipse">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5" name="TextBox 24">
              <a:extLst>
                <a:ext uri="{FF2B5EF4-FFF2-40B4-BE49-F238E27FC236}">
                  <a16:creationId xmlns:a16="http://schemas.microsoft.com/office/drawing/2014/main" id="{57FC7708-34A5-4040-B55D-5DD922781C5A}"/>
                </a:ext>
              </a:extLst>
            </p:cNvPr>
            <p:cNvSpPr txBox="1"/>
            <p:nvPr/>
          </p:nvSpPr>
          <p:spPr>
            <a:xfrm>
              <a:off x="1919536" y="904591"/>
              <a:ext cx="7823295" cy="369332"/>
            </a:xfrm>
            <a:prstGeom prst="rect">
              <a:avLst/>
            </a:prstGeom>
            <a:noFill/>
          </p:spPr>
          <p:txBody>
            <a:bodyPr wrap="none" rtlCol="0">
              <a:spAutoFit/>
            </a:bodyPr>
            <a:lstStyle/>
            <a:p>
              <a:r>
                <a:rPr lang="en-GB" dirty="0">
                  <a:latin typeface="Sabon Next LT" panose="02000500000000000000" pitchFamily="2" charset="0"/>
                  <a:cs typeface="Sabon Next LT" panose="02000500000000000000" pitchFamily="2" charset="0"/>
                </a:rPr>
                <a:t>Update the parameters in the wizard. You will see the rule applied in real time. </a:t>
              </a:r>
            </a:p>
          </p:txBody>
        </p:sp>
      </p:grpSp>
      <p:pic>
        <p:nvPicPr>
          <p:cNvPr id="4" name="Picture 3">
            <a:extLst>
              <a:ext uri="{FF2B5EF4-FFF2-40B4-BE49-F238E27FC236}">
                <a16:creationId xmlns:a16="http://schemas.microsoft.com/office/drawing/2014/main" id="{D4E926ED-B8E8-4191-A43B-F3F63FD5EA82}"/>
              </a:ext>
            </a:extLst>
          </p:cNvPr>
          <p:cNvPicPr>
            <a:picLocks noChangeAspect="1"/>
          </p:cNvPicPr>
          <p:nvPr/>
        </p:nvPicPr>
        <p:blipFill>
          <a:blip r:embed="rId3"/>
          <a:stretch>
            <a:fillRect/>
          </a:stretch>
        </p:blipFill>
        <p:spPr>
          <a:xfrm>
            <a:off x="809625" y="2878807"/>
            <a:ext cx="10572750" cy="2638425"/>
          </a:xfrm>
          <a:prstGeom prst="rect">
            <a:avLst/>
          </a:prstGeom>
        </p:spPr>
      </p:pic>
      <p:sp>
        <p:nvSpPr>
          <p:cNvPr id="18" name="TextBox 17">
            <a:extLst>
              <a:ext uri="{FF2B5EF4-FFF2-40B4-BE49-F238E27FC236}">
                <a16:creationId xmlns:a16="http://schemas.microsoft.com/office/drawing/2014/main" id="{29E318C5-9846-4755-A9E8-FE8C4D491FF6}"/>
              </a:ext>
            </a:extLst>
          </p:cNvPr>
          <p:cNvSpPr txBox="1"/>
          <p:nvPr/>
        </p:nvSpPr>
        <p:spPr>
          <a:xfrm>
            <a:off x="498475" y="1126907"/>
            <a:ext cx="11066143" cy="646331"/>
          </a:xfrm>
          <a:prstGeom prst="rect">
            <a:avLst/>
          </a:prstGeom>
          <a:noFill/>
        </p:spPr>
        <p:txBody>
          <a:bodyPr wrap="square" rtlCol="0">
            <a:spAutoFit/>
          </a:bodyPr>
          <a:lstStyle/>
          <a:p>
            <a:r>
              <a:rPr lang="en-GB" b="1" dirty="0"/>
              <a:t>Your manager has a table of client revenue by month. They need to flag when clients deliver less than 100k of monthly revenue. Highlight these values.</a:t>
            </a:r>
          </a:p>
        </p:txBody>
      </p:sp>
    </p:spTree>
    <p:custDataLst>
      <p:tags r:id="rId1"/>
    </p:custDataLst>
    <p:extLst>
      <p:ext uri="{BB962C8B-B14F-4D97-AF65-F5344CB8AC3E}">
        <p14:creationId xmlns:p14="http://schemas.microsoft.com/office/powerpoint/2010/main" val="400410757"/>
      </p:ext>
    </p:extLst>
  </p:cSld>
  <p:clrMapOvr>
    <a:masterClrMapping/>
  </p:clrMapOvr>
  <p:transition spd="slow" advTm="34004">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CC7F83-7B54-496E-AF17-2BE359B5B452}"/>
              </a:ext>
            </a:extLst>
          </p:cNvPr>
          <p:cNvSpPr>
            <a:spLocks noGrp="1"/>
          </p:cNvSpPr>
          <p:nvPr>
            <p:ph type="ctrTitle"/>
          </p:nvPr>
        </p:nvSpPr>
        <p:spPr/>
        <p:txBody>
          <a:bodyPr/>
          <a:lstStyle/>
          <a:p>
            <a:r>
              <a:rPr lang="en-CA" dirty="0"/>
              <a:t>Focus on heatmaps</a:t>
            </a:r>
            <a:endParaRPr lang="en-GB" dirty="0"/>
          </a:p>
        </p:txBody>
      </p:sp>
      <p:pic>
        <p:nvPicPr>
          <p:cNvPr id="4" name="Picture 3">
            <a:extLst>
              <a:ext uri="{FF2B5EF4-FFF2-40B4-BE49-F238E27FC236}">
                <a16:creationId xmlns:a16="http://schemas.microsoft.com/office/drawing/2014/main" id="{88F89BBF-F84D-4107-BC3B-E49FF062C0C4}"/>
              </a:ext>
            </a:extLst>
          </p:cNvPr>
          <p:cNvPicPr>
            <a:picLocks noChangeAspect="1"/>
          </p:cNvPicPr>
          <p:nvPr/>
        </p:nvPicPr>
        <p:blipFill rotWithShape="1">
          <a:blip r:embed="rId4"/>
          <a:srcRect l="48228" t="12201" r="29329" b="44750"/>
          <a:stretch/>
        </p:blipFill>
        <p:spPr>
          <a:xfrm>
            <a:off x="737440" y="1866688"/>
            <a:ext cx="3804130" cy="4104456"/>
          </a:xfrm>
          <a:prstGeom prst="rect">
            <a:avLst/>
          </a:prstGeom>
        </p:spPr>
      </p:pic>
      <p:grpSp>
        <p:nvGrpSpPr>
          <p:cNvPr id="5" name="Group 4">
            <a:extLst>
              <a:ext uri="{FF2B5EF4-FFF2-40B4-BE49-F238E27FC236}">
                <a16:creationId xmlns:a16="http://schemas.microsoft.com/office/drawing/2014/main" id="{90F3B053-02A9-4EB4-B6D2-95D3A8237440}"/>
              </a:ext>
            </a:extLst>
          </p:cNvPr>
          <p:cNvGrpSpPr/>
          <p:nvPr/>
        </p:nvGrpSpPr>
        <p:grpSpPr>
          <a:xfrm>
            <a:off x="732702" y="3789040"/>
            <a:ext cx="8189395" cy="561924"/>
            <a:chOff x="732702" y="3789040"/>
            <a:chExt cx="8189395" cy="561924"/>
          </a:xfrm>
        </p:grpSpPr>
        <p:sp>
          <p:nvSpPr>
            <p:cNvPr id="7" name="Rectangle 6">
              <a:extLst>
                <a:ext uri="{FF2B5EF4-FFF2-40B4-BE49-F238E27FC236}">
                  <a16:creationId xmlns:a16="http://schemas.microsoft.com/office/drawing/2014/main" id="{38E27F80-2A4E-477A-B990-4E6ECB2B6DFE}"/>
                </a:ext>
              </a:extLst>
            </p:cNvPr>
            <p:cNvSpPr/>
            <p:nvPr/>
          </p:nvSpPr>
          <p:spPr>
            <a:xfrm>
              <a:off x="732702" y="3789040"/>
              <a:ext cx="2194946" cy="561924"/>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8" name="Group 7">
              <a:extLst>
                <a:ext uri="{FF2B5EF4-FFF2-40B4-BE49-F238E27FC236}">
                  <a16:creationId xmlns:a16="http://schemas.microsoft.com/office/drawing/2014/main" id="{FC371E54-6BA7-4E9B-A9CE-C25E9AD8208D}"/>
                </a:ext>
              </a:extLst>
            </p:cNvPr>
            <p:cNvGrpSpPr/>
            <p:nvPr/>
          </p:nvGrpSpPr>
          <p:grpSpPr>
            <a:xfrm>
              <a:off x="4799856" y="3849520"/>
              <a:ext cx="4122241" cy="432048"/>
              <a:chOff x="1295368" y="841875"/>
              <a:chExt cx="4122241" cy="432048"/>
            </a:xfrm>
          </p:grpSpPr>
          <p:sp>
            <p:nvSpPr>
              <p:cNvPr id="10" name="Oval 9">
                <a:extLst>
                  <a:ext uri="{FF2B5EF4-FFF2-40B4-BE49-F238E27FC236}">
                    <a16:creationId xmlns:a16="http://schemas.microsoft.com/office/drawing/2014/main" id="{FFB32D51-0E92-4E00-8952-EEAE14310989}"/>
                  </a:ext>
                </a:extLst>
              </p:cNvPr>
              <p:cNvSpPr/>
              <p:nvPr/>
            </p:nvSpPr>
            <p:spPr>
              <a:xfrm>
                <a:off x="1295368" y="841875"/>
                <a:ext cx="432048" cy="432048"/>
              </a:xfrm>
              <a:prstGeom prst="ellipse">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3" name="TextBox 12">
                <a:extLst>
                  <a:ext uri="{FF2B5EF4-FFF2-40B4-BE49-F238E27FC236}">
                    <a16:creationId xmlns:a16="http://schemas.microsoft.com/office/drawing/2014/main" id="{4542C251-F04C-4D55-BE2F-329233BD2582}"/>
                  </a:ext>
                </a:extLst>
              </p:cNvPr>
              <p:cNvSpPr txBox="1"/>
              <p:nvPr/>
            </p:nvSpPr>
            <p:spPr>
              <a:xfrm>
                <a:off x="1919536" y="904591"/>
                <a:ext cx="3498073" cy="369332"/>
              </a:xfrm>
              <a:prstGeom prst="rect">
                <a:avLst/>
              </a:prstGeom>
              <a:noFill/>
            </p:spPr>
            <p:txBody>
              <a:bodyPr wrap="none" rtlCol="0">
                <a:spAutoFit/>
              </a:bodyPr>
              <a:lstStyle/>
              <a:p>
                <a:r>
                  <a:rPr lang="en-GB" dirty="0">
                    <a:latin typeface="Sabon Next LT" panose="02000500000000000000" pitchFamily="2" charset="0"/>
                    <a:cs typeface="Sabon Next LT" panose="02000500000000000000" pitchFamily="2" charset="0"/>
                  </a:rPr>
                  <a:t>Choose the </a:t>
                </a:r>
                <a:r>
                  <a:rPr lang="en-GB" b="1" dirty="0">
                    <a:latin typeface="Sabon Next LT" panose="02000500000000000000" pitchFamily="2" charset="0"/>
                    <a:cs typeface="Sabon Next LT" panose="02000500000000000000" pitchFamily="2" charset="0"/>
                  </a:rPr>
                  <a:t>Colour Scales </a:t>
                </a:r>
                <a:r>
                  <a:rPr lang="en-GB" dirty="0">
                    <a:latin typeface="Sabon Next LT" panose="02000500000000000000" pitchFamily="2" charset="0"/>
                    <a:cs typeface="Sabon Next LT" panose="02000500000000000000" pitchFamily="2" charset="0"/>
                  </a:rPr>
                  <a:t>option.</a:t>
                </a:r>
              </a:p>
            </p:txBody>
          </p:sp>
        </p:grpSp>
      </p:grpSp>
      <p:grpSp>
        <p:nvGrpSpPr>
          <p:cNvPr id="6" name="Group 5">
            <a:extLst>
              <a:ext uri="{FF2B5EF4-FFF2-40B4-BE49-F238E27FC236}">
                <a16:creationId xmlns:a16="http://schemas.microsoft.com/office/drawing/2014/main" id="{E481D1D2-1B98-4B5E-BBF5-F4FD8CC3D802}"/>
              </a:ext>
            </a:extLst>
          </p:cNvPr>
          <p:cNvGrpSpPr/>
          <p:nvPr/>
        </p:nvGrpSpPr>
        <p:grpSpPr>
          <a:xfrm>
            <a:off x="2927649" y="3784582"/>
            <a:ext cx="6803964" cy="1588634"/>
            <a:chOff x="2927649" y="3784582"/>
            <a:chExt cx="6803964" cy="1588634"/>
          </a:xfrm>
        </p:grpSpPr>
        <p:grpSp>
          <p:nvGrpSpPr>
            <p:cNvPr id="14" name="Group 13">
              <a:extLst>
                <a:ext uri="{FF2B5EF4-FFF2-40B4-BE49-F238E27FC236}">
                  <a16:creationId xmlns:a16="http://schemas.microsoft.com/office/drawing/2014/main" id="{EDF20F9A-EAE0-4103-8FAF-8025F31D5B65}"/>
                </a:ext>
              </a:extLst>
            </p:cNvPr>
            <p:cNvGrpSpPr/>
            <p:nvPr/>
          </p:nvGrpSpPr>
          <p:grpSpPr>
            <a:xfrm>
              <a:off x="4799856" y="4653136"/>
              <a:ext cx="4931757" cy="432048"/>
              <a:chOff x="1295368" y="841875"/>
              <a:chExt cx="4931757" cy="432048"/>
            </a:xfrm>
          </p:grpSpPr>
          <p:sp>
            <p:nvSpPr>
              <p:cNvPr id="15" name="Oval 14">
                <a:extLst>
                  <a:ext uri="{FF2B5EF4-FFF2-40B4-BE49-F238E27FC236}">
                    <a16:creationId xmlns:a16="http://schemas.microsoft.com/office/drawing/2014/main" id="{550106DB-6335-47C9-B5E1-E23084BAA7C7}"/>
                  </a:ext>
                </a:extLst>
              </p:cNvPr>
              <p:cNvSpPr/>
              <p:nvPr/>
            </p:nvSpPr>
            <p:spPr>
              <a:xfrm>
                <a:off x="1295368" y="841875"/>
                <a:ext cx="432048" cy="432048"/>
              </a:xfrm>
              <a:prstGeom prst="ellipse">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id="{05DE1A7F-E02B-43F6-9123-8FC1235EE4CE}"/>
                  </a:ext>
                </a:extLst>
              </p:cNvPr>
              <p:cNvSpPr txBox="1"/>
              <p:nvPr/>
            </p:nvSpPr>
            <p:spPr>
              <a:xfrm>
                <a:off x="1919536" y="904591"/>
                <a:ext cx="4307589" cy="369332"/>
              </a:xfrm>
              <a:prstGeom prst="rect">
                <a:avLst/>
              </a:prstGeom>
              <a:noFill/>
            </p:spPr>
            <p:txBody>
              <a:bodyPr wrap="none" rtlCol="0">
                <a:spAutoFit/>
              </a:bodyPr>
              <a:lstStyle/>
              <a:p>
                <a:r>
                  <a:rPr lang="en-GB" dirty="0">
                    <a:latin typeface="Sabon Next LT" panose="02000500000000000000" pitchFamily="2" charset="0"/>
                    <a:cs typeface="Sabon Next LT" panose="02000500000000000000" pitchFamily="2" charset="0"/>
                  </a:rPr>
                  <a:t>Choose a colour spectrum from the menu.</a:t>
                </a:r>
              </a:p>
            </p:txBody>
          </p:sp>
        </p:grpSp>
        <p:sp>
          <p:nvSpPr>
            <p:cNvPr id="17" name="Rectangle 16">
              <a:extLst>
                <a:ext uri="{FF2B5EF4-FFF2-40B4-BE49-F238E27FC236}">
                  <a16:creationId xmlns:a16="http://schemas.microsoft.com/office/drawing/2014/main" id="{0F6F2A45-3FDD-4EC7-8684-C0F45EEE9B43}"/>
                </a:ext>
              </a:extLst>
            </p:cNvPr>
            <p:cNvSpPr/>
            <p:nvPr/>
          </p:nvSpPr>
          <p:spPr>
            <a:xfrm>
              <a:off x="2927649" y="3784582"/>
              <a:ext cx="1512168" cy="1588634"/>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8" name="TextBox 17">
            <a:extLst>
              <a:ext uri="{FF2B5EF4-FFF2-40B4-BE49-F238E27FC236}">
                <a16:creationId xmlns:a16="http://schemas.microsoft.com/office/drawing/2014/main" id="{20FD2032-46D2-4B5D-AE0C-1D93070CF549}"/>
              </a:ext>
            </a:extLst>
          </p:cNvPr>
          <p:cNvSpPr txBox="1"/>
          <p:nvPr/>
        </p:nvSpPr>
        <p:spPr>
          <a:xfrm>
            <a:off x="498475" y="974725"/>
            <a:ext cx="11071225" cy="369332"/>
          </a:xfrm>
          <a:prstGeom prst="rect">
            <a:avLst/>
          </a:prstGeom>
          <a:noFill/>
        </p:spPr>
        <p:txBody>
          <a:bodyPr wrap="square" rtlCol="0">
            <a:spAutoFit/>
          </a:bodyPr>
          <a:lstStyle/>
          <a:p>
            <a:r>
              <a:rPr lang="en-GB" b="1" dirty="0"/>
              <a:t>Heatmaps are excellent at highlighting outliers in data. But they need to be used with care.</a:t>
            </a:r>
          </a:p>
        </p:txBody>
      </p:sp>
    </p:spTree>
    <p:custDataLst>
      <p:tags r:id="rId1"/>
    </p:custDataLst>
    <p:extLst>
      <p:ext uri="{BB962C8B-B14F-4D97-AF65-F5344CB8AC3E}">
        <p14:creationId xmlns:p14="http://schemas.microsoft.com/office/powerpoint/2010/main" val="919455823"/>
      </p:ext>
    </p:extLst>
  </p:cSld>
  <p:clrMapOvr>
    <a:masterClrMapping/>
  </p:clrMapOvr>
  <mc:AlternateContent xmlns:mc="http://schemas.openxmlformats.org/markup-compatibility/2006" xmlns:p14="http://schemas.microsoft.com/office/powerpoint/2010/main">
    <mc:Choice Requires="p14">
      <p:transition spd="slow" p14:dur="2000" advTm="38344"/>
    </mc:Choice>
    <mc:Fallback xmlns="">
      <p:transition spd="slow" advTm="383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CC7F83-7B54-496E-AF17-2BE359B5B452}"/>
              </a:ext>
            </a:extLst>
          </p:cNvPr>
          <p:cNvSpPr>
            <a:spLocks noGrp="1"/>
          </p:cNvSpPr>
          <p:nvPr>
            <p:ph type="ctrTitle"/>
          </p:nvPr>
        </p:nvSpPr>
        <p:spPr/>
        <p:txBody>
          <a:bodyPr/>
          <a:lstStyle/>
          <a:p>
            <a:r>
              <a:rPr lang="en-CA" dirty="0"/>
              <a:t>Focus on heatmaps</a:t>
            </a:r>
            <a:endParaRPr lang="en-GB" dirty="0"/>
          </a:p>
        </p:txBody>
      </p:sp>
      <p:sp>
        <p:nvSpPr>
          <p:cNvPr id="18" name="TextBox 17">
            <a:extLst>
              <a:ext uri="{FF2B5EF4-FFF2-40B4-BE49-F238E27FC236}">
                <a16:creationId xmlns:a16="http://schemas.microsoft.com/office/drawing/2014/main" id="{20FD2032-46D2-4B5D-AE0C-1D93070CF549}"/>
              </a:ext>
            </a:extLst>
          </p:cNvPr>
          <p:cNvSpPr txBox="1"/>
          <p:nvPr/>
        </p:nvSpPr>
        <p:spPr>
          <a:xfrm>
            <a:off x="502466" y="974725"/>
            <a:ext cx="11066142" cy="369332"/>
          </a:xfrm>
          <a:prstGeom prst="rect">
            <a:avLst/>
          </a:prstGeom>
          <a:noFill/>
        </p:spPr>
        <p:txBody>
          <a:bodyPr wrap="square" rtlCol="0">
            <a:spAutoFit/>
          </a:bodyPr>
          <a:lstStyle/>
          <a:p>
            <a:r>
              <a:rPr lang="en-GB" b="1" dirty="0"/>
              <a:t>Which heatmap is better?</a:t>
            </a:r>
          </a:p>
        </p:txBody>
      </p:sp>
      <p:pic>
        <p:nvPicPr>
          <p:cNvPr id="12" name="Picture 11">
            <a:extLst>
              <a:ext uri="{FF2B5EF4-FFF2-40B4-BE49-F238E27FC236}">
                <a16:creationId xmlns:a16="http://schemas.microsoft.com/office/drawing/2014/main" id="{8EC9F0B8-5069-414A-86A4-D776C5406BC6}"/>
              </a:ext>
            </a:extLst>
          </p:cNvPr>
          <p:cNvPicPr>
            <a:picLocks noChangeAspect="1"/>
          </p:cNvPicPr>
          <p:nvPr/>
        </p:nvPicPr>
        <p:blipFill>
          <a:blip r:embed="rId4"/>
          <a:stretch>
            <a:fillRect/>
          </a:stretch>
        </p:blipFill>
        <p:spPr>
          <a:xfrm>
            <a:off x="6096000" y="3018480"/>
            <a:ext cx="5017393" cy="2477169"/>
          </a:xfrm>
          <a:prstGeom prst="rect">
            <a:avLst/>
          </a:prstGeom>
        </p:spPr>
      </p:pic>
      <p:grpSp>
        <p:nvGrpSpPr>
          <p:cNvPr id="21" name="Group 20">
            <a:extLst>
              <a:ext uri="{FF2B5EF4-FFF2-40B4-BE49-F238E27FC236}">
                <a16:creationId xmlns:a16="http://schemas.microsoft.com/office/drawing/2014/main" id="{095481DC-AFFB-433D-9714-E6E254C390C5}"/>
              </a:ext>
            </a:extLst>
          </p:cNvPr>
          <p:cNvGrpSpPr/>
          <p:nvPr/>
        </p:nvGrpSpPr>
        <p:grpSpPr>
          <a:xfrm>
            <a:off x="623392" y="2030007"/>
            <a:ext cx="4963034" cy="3456757"/>
            <a:chOff x="623392" y="2030007"/>
            <a:chExt cx="4963034" cy="3456757"/>
          </a:xfrm>
        </p:grpSpPr>
        <p:pic>
          <p:nvPicPr>
            <p:cNvPr id="9" name="Picture 8">
              <a:extLst>
                <a:ext uri="{FF2B5EF4-FFF2-40B4-BE49-F238E27FC236}">
                  <a16:creationId xmlns:a16="http://schemas.microsoft.com/office/drawing/2014/main" id="{EEB633F7-D5A4-43A6-9D41-7A2555D6CB4F}"/>
                </a:ext>
              </a:extLst>
            </p:cNvPr>
            <p:cNvPicPr>
              <a:picLocks noChangeAspect="1"/>
            </p:cNvPicPr>
            <p:nvPr/>
          </p:nvPicPr>
          <p:blipFill rotWithShape="1">
            <a:blip r:embed="rId5"/>
            <a:srcRect l="14563" t="34386" r="56497" b="40550"/>
            <a:stretch/>
          </p:blipFill>
          <p:spPr>
            <a:xfrm>
              <a:off x="623392" y="3068960"/>
              <a:ext cx="4963034" cy="2417804"/>
            </a:xfrm>
            <a:prstGeom prst="rect">
              <a:avLst/>
            </a:prstGeom>
          </p:spPr>
        </p:pic>
        <p:sp>
          <p:nvSpPr>
            <p:cNvPr id="19" name="Oval 18">
              <a:extLst>
                <a:ext uri="{FF2B5EF4-FFF2-40B4-BE49-F238E27FC236}">
                  <a16:creationId xmlns:a16="http://schemas.microsoft.com/office/drawing/2014/main" id="{78EACF00-1ACE-4CC5-8053-58E26E764EFD}"/>
                </a:ext>
              </a:extLst>
            </p:cNvPr>
            <p:cNvSpPr/>
            <p:nvPr/>
          </p:nvSpPr>
          <p:spPr>
            <a:xfrm>
              <a:off x="767408" y="2030007"/>
              <a:ext cx="432048" cy="432048"/>
            </a:xfrm>
            <a:prstGeom prst="ellipse">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0" name="TextBox 19">
              <a:extLst>
                <a:ext uri="{FF2B5EF4-FFF2-40B4-BE49-F238E27FC236}">
                  <a16:creationId xmlns:a16="http://schemas.microsoft.com/office/drawing/2014/main" id="{A395976F-0D4E-46E3-A1DC-6D9DA149B0A6}"/>
                </a:ext>
              </a:extLst>
            </p:cNvPr>
            <p:cNvSpPr txBox="1"/>
            <p:nvPr/>
          </p:nvSpPr>
          <p:spPr>
            <a:xfrm>
              <a:off x="1271464" y="2081868"/>
              <a:ext cx="2254143" cy="369332"/>
            </a:xfrm>
            <a:prstGeom prst="rect">
              <a:avLst/>
            </a:prstGeom>
            <a:noFill/>
          </p:spPr>
          <p:txBody>
            <a:bodyPr wrap="none" rtlCol="0">
              <a:spAutoFit/>
            </a:bodyPr>
            <a:lstStyle/>
            <a:p>
              <a:r>
                <a:rPr lang="en-GB" dirty="0">
                  <a:latin typeface="Sabon Next LT" panose="02000500000000000000" pitchFamily="2" charset="0"/>
                  <a:cs typeface="Sabon Next LT" panose="02000500000000000000" pitchFamily="2" charset="0"/>
                </a:rPr>
                <a:t>Green – yellow – red </a:t>
              </a:r>
            </a:p>
          </p:txBody>
        </p:sp>
      </p:grpSp>
      <p:sp>
        <p:nvSpPr>
          <p:cNvPr id="22" name="Oval 21">
            <a:extLst>
              <a:ext uri="{FF2B5EF4-FFF2-40B4-BE49-F238E27FC236}">
                <a16:creationId xmlns:a16="http://schemas.microsoft.com/office/drawing/2014/main" id="{0DED8456-CC23-4F27-889C-3C334B1377E1}"/>
              </a:ext>
            </a:extLst>
          </p:cNvPr>
          <p:cNvSpPr/>
          <p:nvPr/>
        </p:nvSpPr>
        <p:spPr>
          <a:xfrm>
            <a:off x="6274430" y="2040862"/>
            <a:ext cx="432048" cy="432048"/>
          </a:xfrm>
          <a:prstGeom prst="ellipse">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3" name="TextBox 22">
            <a:extLst>
              <a:ext uri="{FF2B5EF4-FFF2-40B4-BE49-F238E27FC236}">
                <a16:creationId xmlns:a16="http://schemas.microsoft.com/office/drawing/2014/main" id="{A64A0502-5360-46DC-959E-AEC44EE8AE6C}"/>
              </a:ext>
            </a:extLst>
          </p:cNvPr>
          <p:cNvSpPr txBox="1"/>
          <p:nvPr/>
        </p:nvSpPr>
        <p:spPr>
          <a:xfrm>
            <a:off x="6816080" y="2092723"/>
            <a:ext cx="1949573" cy="369332"/>
          </a:xfrm>
          <a:prstGeom prst="rect">
            <a:avLst/>
          </a:prstGeom>
          <a:noFill/>
        </p:spPr>
        <p:txBody>
          <a:bodyPr wrap="none" rtlCol="0">
            <a:spAutoFit/>
          </a:bodyPr>
          <a:lstStyle/>
          <a:p>
            <a:r>
              <a:rPr lang="en-GB" dirty="0">
                <a:latin typeface="Sabon Next LT" panose="02000500000000000000" pitchFamily="2" charset="0"/>
                <a:cs typeface="Sabon Next LT" panose="02000500000000000000" pitchFamily="2" charset="0"/>
              </a:rPr>
              <a:t>Blue – white – red</a:t>
            </a:r>
          </a:p>
        </p:txBody>
      </p:sp>
    </p:spTree>
    <p:custDataLst>
      <p:tags r:id="rId1"/>
    </p:custDataLst>
    <p:extLst>
      <p:ext uri="{BB962C8B-B14F-4D97-AF65-F5344CB8AC3E}">
        <p14:creationId xmlns:p14="http://schemas.microsoft.com/office/powerpoint/2010/main" val="711773689"/>
      </p:ext>
    </p:extLst>
  </p:cSld>
  <p:clrMapOvr>
    <a:masterClrMapping/>
  </p:clrMapOvr>
  <mc:AlternateContent xmlns:mc="http://schemas.openxmlformats.org/markup-compatibility/2006" xmlns:p14="http://schemas.microsoft.com/office/powerpoint/2010/main">
    <mc:Choice Requires="p14">
      <p:transition spd="slow" p14:dur="2000" advTm="70341"/>
    </mc:Choice>
    <mc:Fallback xmlns="">
      <p:transition spd="slow" advTm="7034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8AC96596-0C20-4F32-8E29-0A505DB8DC03}"/>
              </a:ext>
            </a:extLst>
          </p:cNvPr>
          <p:cNvGrpSpPr/>
          <p:nvPr/>
        </p:nvGrpSpPr>
        <p:grpSpPr>
          <a:xfrm>
            <a:off x="911424" y="2835196"/>
            <a:ext cx="9914014" cy="3523522"/>
            <a:chOff x="911424" y="2943643"/>
            <a:chExt cx="9914014" cy="3523522"/>
          </a:xfrm>
        </p:grpSpPr>
        <p:sp>
          <p:nvSpPr>
            <p:cNvPr id="13" name="Oval 12">
              <a:extLst>
                <a:ext uri="{FF2B5EF4-FFF2-40B4-BE49-F238E27FC236}">
                  <a16:creationId xmlns:a16="http://schemas.microsoft.com/office/drawing/2014/main" id="{77F20682-5C35-4741-ACD5-1A315319DDF3}"/>
                </a:ext>
              </a:extLst>
            </p:cNvPr>
            <p:cNvSpPr/>
            <p:nvPr/>
          </p:nvSpPr>
          <p:spPr>
            <a:xfrm>
              <a:off x="6240016" y="2943643"/>
              <a:ext cx="432048" cy="432048"/>
            </a:xfrm>
            <a:prstGeom prst="ellipse">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7" name="Picture 6">
              <a:extLst>
                <a:ext uri="{FF2B5EF4-FFF2-40B4-BE49-F238E27FC236}">
                  <a16:creationId xmlns:a16="http://schemas.microsoft.com/office/drawing/2014/main" id="{FFC820B4-4069-4850-AC8D-B755E663713D}"/>
                </a:ext>
              </a:extLst>
            </p:cNvPr>
            <p:cNvPicPr>
              <a:picLocks noChangeAspect="1"/>
            </p:cNvPicPr>
            <p:nvPr/>
          </p:nvPicPr>
          <p:blipFill>
            <a:blip r:embed="rId4"/>
            <a:stretch>
              <a:fillRect/>
            </a:stretch>
          </p:blipFill>
          <p:spPr>
            <a:xfrm>
              <a:off x="911424" y="3520153"/>
              <a:ext cx="9914014" cy="2947012"/>
            </a:xfrm>
            <a:prstGeom prst="rect">
              <a:avLst/>
            </a:prstGeom>
          </p:spPr>
        </p:pic>
        <p:sp>
          <p:nvSpPr>
            <p:cNvPr id="36" name="Rectangle 35">
              <a:extLst>
                <a:ext uri="{FF2B5EF4-FFF2-40B4-BE49-F238E27FC236}">
                  <a16:creationId xmlns:a16="http://schemas.microsoft.com/office/drawing/2014/main" id="{D9F805BD-E193-4F81-90A1-95939726022A}"/>
                </a:ext>
              </a:extLst>
            </p:cNvPr>
            <p:cNvSpPr/>
            <p:nvPr/>
          </p:nvSpPr>
          <p:spPr>
            <a:xfrm>
              <a:off x="6211857" y="3891016"/>
              <a:ext cx="1468319" cy="288032"/>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Title 3">
            <a:extLst>
              <a:ext uri="{FF2B5EF4-FFF2-40B4-BE49-F238E27FC236}">
                <a16:creationId xmlns:a16="http://schemas.microsoft.com/office/drawing/2014/main" id="{B50C422E-36A8-4B63-855F-07B27DA0C42F}"/>
              </a:ext>
            </a:extLst>
          </p:cNvPr>
          <p:cNvSpPr>
            <a:spLocks noGrp="1"/>
          </p:cNvSpPr>
          <p:nvPr>
            <p:ph type="ctrTitle"/>
          </p:nvPr>
        </p:nvSpPr>
        <p:spPr/>
        <p:txBody>
          <a:bodyPr/>
          <a:lstStyle/>
          <a:p>
            <a:r>
              <a:rPr lang="en-CA" dirty="0"/>
              <a:t>Managing formatting RULES</a:t>
            </a:r>
            <a:endParaRPr lang="en-GB" dirty="0"/>
          </a:p>
        </p:txBody>
      </p:sp>
      <p:sp>
        <p:nvSpPr>
          <p:cNvPr id="26" name="TextBox 25">
            <a:extLst>
              <a:ext uri="{FF2B5EF4-FFF2-40B4-BE49-F238E27FC236}">
                <a16:creationId xmlns:a16="http://schemas.microsoft.com/office/drawing/2014/main" id="{D7CC4131-9F9B-4879-B3BC-DEE73AB8E5CC}"/>
              </a:ext>
            </a:extLst>
          </p:cNvPr>
          <p:cNvSpPr txBox="1"/>
          <p:nvPr/>
        </p:nvSpPr>
        <p:spPr>
          <a:xfrm>
            <a:off x="502466" y="977274"/>
            <a:ext cx="11067234" cy="369332"/>
          </a:xfrm>
          <a:prstGeom prst="rect">
            <a:avLst/>
          </a:prstGeom>
          <a:noFill/>
        </p:spPr>
        <p:txBody>
          <a:bodyPr wrap="square" rtlCol="0">
            <a:spAutoFit/>
          </a:bodyPr>
          <a:lstStyle/>
          <a:p>
            <a:r>
              <a:rPr lang="en-GB" b="1" dirty="0"/>
              <a:t>Changing, deleting, and other operations</a:t>
            </a:r>
          </a:p>
        </p:txBody>
      </p:sp>
      <p:grpSp>
        <p:nvGrpSpPr>
          <p:cNvPr id="11" name="Group 10">
            <a:extLst>
              <a:ext uri="{FF2B5EF4-FFF2-40B4-BE49-F238E27FC236}">
                <a16:creationId xmlns:a16="http://schemas.microsoft.com/office/drawing/2014/main" id="{C9A367C6-7705-4081-AD2C-1585F84D4F0D}"/>
              </a:ext>
            </a:extLst>
          </p:cNvPr>
          <p:cNvGrpSpPr/>
          <p:nvPr/>
        </p:nvGrpSpPr>
        <p:grpSpPr>
          <a:xfrm>
            <a:off x="977812" y="1961916"/>
            <a:ext cx="7653575" cy="1264539"/>
            <a:chOff x="977812" y="2070363"/>
            <a:chExt cx="7653575" cy="1264539"/>
          </a:xfrm>
        </p:grpSpPr>
        <p:sp>
          <p:nvSpPr>
            <p:cNvPr id="8" name="Oval 7">
              <a:extLst>
                <a:ext uri="{FF2B5EF4-FFF2-40B4-BE49-F238E27FC236}">
                  <a16:creationId xmlns:a16="http://schemas.microsoft.com/office/drawing/2014/main" id="{5ECAA692-6EE7-43E1-A2D8-8DE1E6DA1D4E}"/>
                </a:ext>
              </a:extLst>
            </p:cNvPr>
            <p:cNvSpPr/>
            <p:nvPr/>
          </p:nvSpPr>
          <p:spPr>
            <a:xfrm>
              <a:off x="4087386" y="2077054"/>
              <a:ext cx="432048" cy="432048"/>
            </a:xfrm>
            <a:prstGeom prst="ellipse">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33" name="Picture 32">
              <a:extLst>
                <a:ext uri="{FF2B5EF4-FFF2-40B4-BE49-F238E27FC236}">
                  <a16:creationId xmlns:a16="http://schemas.microsoft.com/office/drawing/2014/main" id="{B7CE4EEF-654F-4C05-93B8-F3BEF1633D82}"/>
                </a:ext>
              </a:extLst>
            </p:cNvPr>
            <p:cNvPicPr>
              <a:picLocks noChangeAspect="1"/>
            </p:cNvPicPr>
            <p:nvPr/>
          </p:nvPicPr>
          <p:blipFill rotWithShape="1">
            <a:blip r:embed="rId5"/>
            <a:srcRect l="48025" t="49512" r="39572" b="41288"/>
            <a:stretch/>
          </p:blipFill>
          <p:spPr>
            <a:xfrm>
              <a:off x="977813" y="2070363"/>
              <a:ext cx="2782292" cy="1160865"/>
            </a:xfrm>
            <a:prstGeom prst="rect">
              <a:avLst/>
            </a:prstGeom>
          </p:spPr>
        </p:pic>
        <p:sp>
          <p:nvSpPr>
            <p:cNvPr id="35" name="Rectangle 34">
              <a:extLst>
                <a:ext uri="{FF2B5EF4-FFF2-40B4-BE49-F238E27FC236}">
                  <a16:creationId xmlns:a16="http://schemas.microsoft.com/office/drawing/2014/main" id="{E8DFBA0C-B0A6-41C2-B034-1AD158565CDC}"/>
                </a:ext>
              </a:extLst>
            </p:cNvPr>
            <p:cNvSpPr/>
            <p:nvPr/>
          </p:nvSpPr>
          <p:spPr>
            <a:xfrm>
              <a:off x="977812" y="2830846"/>
              <a:ext cx="1877827" cy="504056"/>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62F6F909-E641-40EE-9CE0-93E9143B8ED3}"/>
                </a:ext>
              </a:extLst>
            </p:cNvPr>
            <p:cNvSpPr txBox="1"/>
            <p:nvPr/>
          </p:nvSpPr>
          <p:spPr>
            <a:xfrm>
              <a:off x="4668507" y="2139770"/>
              <a:ext cx="3962880" cy="369332"/>
            </a:xfrm>
            <a:prstGeom prst="rect">
              <a:avLst/>
            </a:prstGeom>
            <a:noFill/>
          </p:spPr>
          <p:txBody>
            <a:bodyPr wrap="none" rtlCol="0">
              <a:spAutoFit/>
            </a:bodyPr>
            <a:lstStyle/>
            <a:p>
              <a:r>
                <a:rPr lang="en-GB" dirty="0">
                  <a:latin typeface="Sabon Next LT" panose="02000500000000000000" pitchFamily="2" charset="0"/>
                  <a:cs typeface="Sabon Next LT" panose="02000500000000000000" pitchFamily="2" charset="0"/>
                </a:rPr>
                <a:t>Select the </a:t>
              </a:r>
              <a:r>
                <a:rPr lang="en-GB" b="1" dirty="0">
                  <a:latin typeface="Sabon Next LT" panose="02000500000000000000" pitchFamily="2" charset="0"/>
                  <a:cs typeface="Sabon Next LT" panose="02000500000000000000" pitchFamily="2" charset="0"/>
                </a:rPr>
                <a:t>Manage Rules… </a:t>
              </a:r>
              <a:r>
                <a:rPr lang="en-GB" dirty="0">
                  <a:latin typeface="Sabon Next LT" panose="02000500000000000000" pitchFamily="2" charset="0"/>
                  <a:cs typeface="Sabon Next LT" panose="02000500000000000000" pitchFamily="2" charset="0"/>
                </a:rPr>
                <a:t>menu item</a:t>
              </a:r>
            </a:p>
          </p:txBody>
        </p:sp>
      </p:grpSp>
      <p:sp>
        <p:nvSpPr>
          <p:cNvPr id="37" name="TextBox 36">
            <a:extLst>
              <a:ext uri="{FF2B5EF4-FFF2-40B4-BE49-F238E27FC236}">
                <a16:creationId xmlns:a16="http://schemas.microsoft.com/office/drawing/2014/main" id="{A9F18216-4129-48D7-AB13-BAC3831B261D}"/>
              </a:ext>
            </a:extLst>
          </p:cNvPr>
          <p:cNvSpPr txBox="1"/>
          <p:nvPr/>
        </p:nvSpPr>
        <p:spPr>
          <a:xfrm>
            <a:off x="6728686" y="2904520"/>
            <a:ext cx="4001416" cy="369332"/>
          </a:xfrm>
          <a:prstGeom prst="rect">
            <a:avLst/>
          </a:prstGeom>
          <a:noFill/>
        </p:spPr>
        <p:txBody>
          <a:bodyPr wrap="none" rtlCol="0">
            <a:spAutoFit/>
          </a:bodyPr>
          <a:lstStyle/>
          <a:p>
            <a:r>
              <a:rPr lang="en-GB" dirty="0">
                <a:latin typeface="Sabon Next LT" panose="02000500000000000000" pitchFamily="2" charset="0"/>
                <a:cs typeface="Sabon Next LT" panose="02000500000000000000" pitchFamily="2" charset="0"/>
              </a:rPr>
              <a:t>Show the rules for your preferred scope</a:t>
            </a:r>
          </a:p>
        </p:txBody>
      </p:sp>
    </p:spTree>
    <p:custDataLst>
      <p:tags r:id="rId1"/>
    </p:custDataLst>
    <p:extLst>
      <p:ext uri="{BB962C8B-B14F-4D97-AF65-F5344CB8AC3E}">
        <p14:creationId xmlns:p14="http://schemas.microsoft.com/office/powerpoint/2010/main" val="4135452040"/>
      </p:ext>
    </p:extLst>
  </p:cSld>
  <p:clrMapOvr>
    <a:masterClrMapping/>
  </p:clrMapOvr>
  <mc:AlternateContent xmlns:mc="http://schemas.openxmlformats.org/markup-compatibility/2006" xmlns:p14="http://schemas.microsoft.com/office/powerpoint/2010/main">
    <mc:Choice Requires="p14">
      <p:transition spd="slow" p14:dur="2000" advTm="62028"/>
    </mc:Choice>
    <mc:Fallback xmlns="">
      <p:transition spd="slow" advTm="6202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588C69A-7510-5356-BD7B-99DC9791588F}"/>
              </a:ext>
            </a:extLst>
          </p:cNvPr>
          <p:cNvSpPr>
            <a:spLocks noGrp="1"/>
          </p:cNvSpPr>
          <p:nvPr>
            <p:ph type="body" sz="quarter" idx="10"/>
          </p:nvPr>
        </p:nvSpPr>
        <p:spPr/>
        <p:txBody>
          <a:bodyPr/>
          <a:lstStyle/>
          <a:p>
            <a:r>
              <a:rPr lang="en-US" dirty="0"/>
              <a:t>ON THE OUTPUT SIDE, 2: Sparklines AND MORE</a:t>
            </a:r>
            <a:endParaRPr lang="en-GB" dirty="0"/>
          </a:p>
        </p:txBody>
      </p:sp>
    </p:spTree>
    <p:extLst>
      <p:ext uri="{BB962C8B-B14F-4D97-AF65-F5344CB8AC3E}">
        <p14:creationId xmlns:p14="http://schemas.microsoft.com/office/powerpoint/2010/main" val="5640741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A25795C-9E26-D0CF-C5B1-697C73BF30C6}"/>
              </a:ext>
            </a:extLst>
          </p:cNvPr>
          <p:cNvSpPr>
            <a:spLocks noGrp="1"/>
          </p:cNvSpPr>
          <p:nvPr>
            <p:ph idx="1"/>
          </p:nvPr>
        </p:nvSpPr>
        <p:spPr>
          <a:xfrm>
            <a:off x="499798" y="977900"/>
            <a:ext cx="6676321" cy="4971380"/>
          </a:xfrm>
        </p:spPr>
        <p:txBody>
          <a:bodyPr/>
          <a:lstStyle/>
          <a:p>
            <a:r>
              <a:rPr lang="en-US" sz="1800" dirty="0">
                <a:latin typeface="Sabon Next LT" panose="02000500000000000000" pitchFamily="2" charset="0"/>
                <a:cs typeface="Sabon Next LT" panose="02000500000000000000" pitchFamily="2" charset="0"/>
              </a:rPr>
              <a:t>Adding small visual representations to tabular data gives it greater impact without having to generate charts.</a:t>
            </a:r>
          </a:p>
          <a:p>
            <a:r>
              <a:rPr lang="en-US" sz="1800" dirty="0">
                <a:latin typeface="Sabon Next LT" panose="02000500000000000000" pitchFamily="2" charset="0"/>
                <a:cs typeface="Sabon Next LT" panose="02000500000000000000" pitchFamily="2" charset="0"/>
              </a:rPr>
              <a:t>You can find the </a:t>
            </a:r>
            <a:r>
              <a:rPr lang="en-US" sz="1800" b="1" dirty="0">
                <a:latin typeface="Sabon Next LT" panose="02000500000000000000" pitchFamily="2" charset="0"/>
                <a:cs typeface="Sabon Next LT" panose="02000500000000000000" pitchFamily="2" charset="0"/>
              </a:rPr>
              <a:t>Sparklines </a:t>
            </a:r>
            <a:r>
              <a:rPr lang="en-US" sz="1800" dirty="0">
                <a:latin typeface="Sabon Next LT" panose="02000500000000000000" pitchFamily="2" charset="0"/>
                <a:cs typeface="Sabon Next LT" panose="02000500000000000000" pitchFamily="2" charset="0"/>
              </a:rPr>
              <a:t>option under the </a:t>
            </a:r>
            <a:r>
              <a:rPr lang="en-US" sz="1800" b="1" dirty="0">
                <a:latin typeface="Sabon Next LT" panose="02000500000000000000" pitchFamily="2" charset="0"/>
                <a:cs typeface="Sabon Next LT" panose="02000500000000000000" pitchFamily="2" charset="0"/>
              </a:rPr>
              <a:t>Insert </a:t>
            </a:r>
            <a:r>
              <a:rPr lang="en-US" sz="1800" dirty="0">
                <a:latin typeface="Sabon Next LT" panose="02000500000000000000" pitchFamily="2" charset="0"/>
                <a:cs typeface="Sabon Next LT" panose="02000500000000000000" pitchFamily="2" charset="0"/>
              </a:rPr>
              <a:t>tab on your ribbon.</a:t>
            </a:r>
          </a:p>
          <a:p>
            <a:r>
              <a:rPr lang="en-US" sz="1800" dirty="0">
                <a:latin typeface="Sabon Next LT" panose="02000500000000000000" pitchFamily="2" charset="0"/>
                <a:cs typeface="Sabon Next LT" panose="02000500000000000000" pitchFamily="2" charset="0"/>
              </a:rPr>
              <a:t>This generates a small line chart of the data you have selected which can be added to the end of a row to </a:t>
            </a:r>
            <a:r>
              <a:rPr lang="en-US" sz="1800" dirty="0" err="1">
                <a:latin typeface="Sabon Next LT" panose="02000500000000000000" pitchFamily="2" charset="0"/>
                <a:cs typeface="Sabon Next LT" panose="02000500000000000000" pitchFamily="2" charset="0"/>
              </a:rPr>
              <a:t>summarise</a:t>
            </a:r>
            <a:r>
              <a:rPr lang="en-US" sz="1800" dirty="0">
                <a:latin typeface="Sabon Next LT" panose="02000500000000000000" pitchFamily="2" charset="0"/>
                <a:cs typeface="Sabon Next LT" panose="02000500000000000000" pitchFamily="2" charset="0"/>
              </a:rPr>
              <a:t> a trend.</a:t>
            </a:r>
          </a:p>
          <a:p>
            <a:r>
              <a:rPr lang="en-US" sz="1800" dirty="0">
                <a:latin typeface="Sabon Next LT" panose="02000500000000000000" pitchFamily="2" charset="0"/>
                <a:cs typeface="Sabon Next LT" panose="02000500000000000000" pitchFamily="2" charset="0"/>
              </a:rPr>
              <a:t>Columns are a bar chart that can lie behind summary numbers.</a:t>
            </a:r>
            <a:endParaRPr lang="en-GB" sz="1800" dirty="0">
              <a:latin typeface="Sabon Next LT" panose="02000500000000000000" pitchFamily="2" charset="0"/>
              <a:cs typeface="Sabon Next LT" panose="02000500000000000000" pitchFamily="2" charset="0"/>
            </a:endParaRPr>
          </a:p>
        </p:txBody>
      </p:sp>
      <p:sp>
        <p:nvSpPr>
          <p:cNvPr id="3" name="Title 2">
            <a:extLst>
              <a:ext uri="{FF2B5EF4-FFF2-40B4-BE49-F238E27FC236}">
                <a16:creationId xmlns:a16="http://schemas.microsoft.com/office/drawing/2014/main" id="{0DD71523-5B62-1501-A850-475E806F1097}"/>
              </a:ext>
            </a:extLst>
          </p:cNvPr>
          <p:cNvSpPr>
            <a:spLocks noGrp="1"/>
          </p:cNvSpPr>
          <p:nvPr>
            <p:ph type="ctrTitle"/>
          </p:nvPr>
        </p:nvSpPr>
        <p:spPr/>
        <p:txBody>
          <a:bodyPr/>
          <a:lstStyle/>
          <a:p>
            <a:r>
              <a:rPr lang="en-US" dirty="0"/>
              <a:t>Sparklines AND MORE</a:t>
            </a:r>
            <a:endParaRPr lang="en-GB" dirty="0"/>
          </a:p>
        </p:txBody>
      </p:sp>
      <p:pic>
        <p:nvPicPr>
          <p:cNvPr id="6" name="Picture 5">
            <a:extLst>
              <a:ext uri="{FF2B5EF4-FFF2-40B4-BE49-F238E27FC236}">
                <a16:creationId xmlns:a16="http://schemas.microsoft.com/office/drawing/2014/main" id="{B3C3AD77-F48A-6965-588B-3490F5896924}"/>
              </a:ext>
            </a:extLst>
          </p:cNvPr>
          <p:cNvPicPr>
            <a:picLocks noChangeAspect="1"/>
          </p:cNvPicPr>
          <p:nvPr/>
        </p:nvPicPr>
        <p:blipFill>
          <a:blip r:embed="rId2"/>
          <a:stretch>
            <a:fillRect/>
          </a:stretch>
        </p:blipFill>
        <p:spPr>
          <a:xfrm>
            <a:off x="7320136" y="970442"/>
            <a:ext cx="4176464" cy="2983188"/>
          </a:xfrm>
          <a:prstGeom prst="rect">
            <a:avLst/>
          </a:prstGeom>
        </p:spPr>
      </p:pic>
      <p:pic>
        <p:nvPicPr>
          <p:cNvPr id="8" name="Picture 7">
            <a:extLst>
              <a:ext uri="{FF2B5EF4-FFF2-40B4-BE49-F238E27FC236}">
                <a16:creationId xmlns:a16="http://schemas.microsoft.com/office/drawing/2014/main" id="{81752ADF-5D0A-6478-E593-2D142E506294}"/>
              </a:ext>
            </a:extLst>
          </p:cNvPr>
          <p:cNvPicPr>
            <a:picLocks noChangeAspect="1"/>
          </p:cNvPicPr>
          <p:nvPr/>
        </p:nvPicPr>
        <p:blipFill>
          <a:blip r:embed="rId3"/>
          <a:stretch>
            <a:fillRect/>
          </a:stretch>
        </p:blipFill>
        <p:spPr>
          <a:xfrm>
            <a:off x="7608168" y="4089228"/>
            <a:ext cx="2808312" cy="1860722"/>
          </a:xfrm>
          <a:prstGeom prst="rect">
            <a:avLst/>
          </a:prstGeom>
        </p:spPr>
      </p:pic>
    </p:spTree>
    <p:extLst>
      <p:ext uri="{BB962C8B-B14F-4D97-AF65-F5344CB8AC3E}">
        <p14:creationId xmlns:p14="http://schemas.microsoft.com/office/powerpoint/2010/main" val="19733279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F97AC21-621A-D846-A39F-1974848E7B8E}"/>
              </a:ext>
            </a:extLst>
          </p:cNvPr>
          <p:cNvSpPr>
            <a:spLocks noGrp="1"/>
          </p:cNvSpPr>
          <p:nvPr>
            <p:ph type="ctrTitle"/>
          </p:nvPr>
        </p:nvSpPr>
        <p:spPr/>
        <p:txBody>
          <a:bodyPr/>
          <a:lstStyle/>
          <a:p>
            <a:r>
              <a:rPr lang="en-CA" dirty="0"/>
              <a:t>EXERCISE</a:t>
            </a:r>
            <a:endParaRPr lang="en-US" dirty="0"/>
          </a:p>
        </p:txBody>
      </p:sp>
      <p:sp>
        <p:nvSpPr>
          <p:cNvPr id="19" name="Rectangle 18">
            <a:extLst>
              <a:ext uri="{FF2B5EF4-FFF2-40B4-BE49-F238E27FC236}">
                <a16:creationId xmlns:a16="http://schemas.microsoft.com/office/drawing/2014/main" id="{A487EB56-147B-434C-990C-28248550AA39}"/>
              </a:ext>
            </a:extLst>
          </p:cNvPr>
          <p:cNvSpPr/>
          <p:nvPr/>
        </p:nvSpPr>
        <p:spPr>
          <a:xfrm>
            <a:off x="1703511" y="1196752"/>
            <a:ext cx="9914015" cy="1077761"/>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indent="0">
              <a:buNone/>
            </a:pPr>
            <a:r>
              <a:rPr lang="en-GB" b="1" dirty="0">
                <a:solidFill>
                  <a:schemeClr val="tx1">
                    <a:lumMod val="75000"/>
                  </a:schemeClr>
                </a:solidFill>
              </a:rPr>
              <a:t>Please complete the Exercise in the spreadsheet that accompanies this Module.</a:t>
            </a:r>
            <a:endParaRPr lang="en-GB" sz="1800" b="1" dirty="0">
              <a:solidFill>
                <a:schemeClr val="tx1">
                  <a:lumMod val="75000"/>
                </a:schemeClr>
              </a:solidFill>
            </a:endParaRPr>
          </a:p>
        </p:txBody>
      </p:sp>
      <p:grpSp>
        <p:nvGrpSpPr>
          <p:cNvPr id="20" name="Group 19">
            <a:extLst>
              <a:ext uri="{FF2B5EF4-FFF2-40B4-BE49-F238E27FC236}">
                <a16:creationId xmlns:a16="http://schemas.microsoft.com/office/drawing/2014/main" id="{CF6417A5-FDBC-4C0F-9DBF-A833A6B788E8}"/>
              </a:ext>
            </a:extLst>
          </p:cNvPr>
          <p:cNvGrpSpPr/>
          <p:nvPr/>
        </p:nvGrpSpPr>
        <p:grpSpPr>
          <a:xfrm>
            <a:off x="574473" y="1196753"/>
            <a:ext cx="1152129" cy="1086130"/>
            <a:chOff x="502466" y="977900"/>
            <a:chExt cx="1152129" cy="1086130"/>
          </a:xfrm>
        </p:grpSpPr>
        <p:sp>
          <p:nvSpPr>
            <p:cNvPr id="21" name="Rectangle 20">
              <a:extLst>
                <a:ext uri="{FF2B5EF4-FFF2-40B4-BE49-F238E27FC236}">
                  <a16:creationId xmlns:a16="http://schemas.microsoft.com/office/drawing/2014/main" id="{755EDE72-0FD1-4E2B-AF92-F8BF57A4CB6D}"/>
                </a:ext>
              </a:extLst>
            </p:cNvPr>
            <p:cNvSpPr/>
            <p:nvPr/>
          </p:nvSpPr>
          <p:spPr>
            <a:xfrm>
              <a:off x="502466" y="977900"/>
              <a:ext cx="1152129" cy="10861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pic>
          <p:nvPicPr>
            <p:cNvPr id="22" name="Graphic 21" descr="Help outline">
              <a:extLst>
                <a:ext uri="{FF2B5EF4-FFF2-40B4-BE49-F238E27FC236}">
                  <a16:creationId xmlns:a16="http://schemas.microsoft.com/office/drawing/2014/main" id="{253C965E-C4FF-4368-8A2F-89D005C7FC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1330" y="1059579"/>
              <a:ext cx="914400" cy="914400"/>
            </a:xfrm>
            <a:prstGeom prst="rect">
              <a:avLst/>
            </a:prstGeom>
          </p:spPr>
        </p:pic>
      </p:grpSp>
    </p:spTree>
    <p:custDataLst>
      <p:tags r:id="rId1"/>
    </p:custDataLst>
    <p:extLst>
      <p:ext uri="{BB962C8B-B14F-4D97-AF65-F5344CB8AC3E}">
        <p14:creationId xmlns:p14="http://schemas.microsoft.com/office/powerpoint/2010/main" val="2560251004"/>
      </p:ext>
    </p:extLst>
  </p:cSld>
  <p:clrMapOvr>
    <a:masterClrMapping/>
  </p:clrMapOvr>
  <p:transition spd="slow" advTm="27123">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1879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588C69A-7510-5356-BD7B-99DC9791588F}"/>
              </a:ext>
            </a:extLst>
          </p:cNvPr>
          <p:cNvSpPr>
            <a:spLocks noGrp="1"/>
          </p:cNvSpPr>
          <p:nvPr>
            <p:ph type="body"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3200" b="0" i="0" u="none" strike="noStrike" kern="1200" spc="0" normalizeH="0" noProof="0" dirty="0">
                <a:ln>
                  <a:noFill/>
                </a:ln>
                <a:solidFill>
                  <a:schemeClr val="bg1"/>
                </a:solidFill>
                <a:effectLst/>
                <a:uLnTx/>
                <a:uFillTx/>
                <a:latin typeface="Century Gothic" panose="020B0502020202020204" pitchFamily="34" charset="0"/>
                <a:ea typeface="+mn-ea"/>
                <a:cs typeface="+mn-cs"/>
              </a:rPr>
              <a:t>To Start: a Handy Hack</a:t>
            </a:r>
          </a:p>
        </p:txBody>
      </p:sp>
    </p:spTree>
    <p:extLst>
      <p:ext uri="{BB962C8B-B14F-4D97-AF65-F5344CB8AC3E}">
        <p14:creationId xmlns:p14="http://schemas.microsoft.com/office/powerpoint/2010/main" val="2453466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FFC5F84-3504-C102-999D-3012495FBADB}"/>
              </a:ext>
            </a:extLst>
          </p:cNvPr>
          <p:cNvSpPr>
            <a:spLocks noGrp="1"/>
          </p:cNvSpPr>
          <p:nvPr>
            <p:ph idx="1"/>
          </p:nvPr>
        </p:nvSpPr>
        <p:spPr>
          <a:xfrm>
            <a:off x="499799" y="977900"/>
            <a:ext cx="5956242" cy="4971380"/>
          </a:xfrm>
        </p:spPr>
        <p:txBody>
          <a:bodyPr/>
          <a:lstStyle/>
          <a:p>
            <a:r>
              <a:rPr lang="en-US" sz="1800" dirty="0">
                <a:latin typeface="Sabon Next LT" panose="02000500000000000000" pitchFamily="2" charset="0"/>
                <a:cs typeface="Sabon Next LT" panose="02000500000000000000" pitchFamily="2" charset="0"/>
              </a:rPr>
              <a:t>A large part of working with data is </a:t>
            </a:r>
            <a:r>
              <a:rPr lang="en-US" sz="1800" b="1" dirty="0">
                <a:latin typeface="Sabon Next LT" panose="02000500000000000000" pitchFamily="2" charset="0"/>
                <a:cs typeface="Sabon Next LT" panose="02000500000000000000" pitchFamily="2" charset="0"/>
              </a:rPr>
              <a:t>enrichment</a:t>
            </a:r>
            <a:r>
              <a:rPr lang="en-US" sz="1800" dirty="0">
                <a:latin typeface="Sabon Next LT" panose="02000500000000000000" pitchFamily="2" charset="0"/>
                <a:cs typeface="Sabon Next LT" panose="02000500000000000000" pitchFamily="2" charset="0"/>
              </a:rPr>
              <a:t>: adding columns to a dataset – typically using formulae – to turn the data we have into the data we actually need.</a:t>
            </a:r>
          </a:p>
          <a:p>
            <a:r>
              <a:rPr lang="en-US" sz="1800" dirty="0">
                <a:latin typeface="Sabon Next LT" panose="02000500000000000000" pitchFamily="2" charset="0"/>
                <a:cs typeface="Sabon Next LT" panose="02000500000000000000" pitchFamily="2" charset="0"/>
              </a:rPr>
              <a:t>Formulae, though, can be fragile. If you add more columns or rows to the set, it may break existing references. Also, when copying/pasting into other worksheets, formula references either won’t survive the transition, or will become cumbersome to read/manage. </a:t>
            </a:r>
          </a:p>
          <a:p>
            <a:r>
              <a:rPr lang="en-US" sz="1800" dirty="0">
                <a:latin typeface="Sabon Next LT" panose="02000500000000000000" pitchFamily="2" charset="0"/>
                <a:cs typeface="Sabon Next LT" panose="02000500000000000000" pitchFamily="2" charset="0"/>
              </a:rPr>
              <a:t>Fortunately, help is at hand – a keyboard shortcut you may not be familiar with …</a:t>
            </a:r>
            <a:endParaRPr lang="en-GB" sz="1800" dirty="0">
              <a:latin typeface="Sabon Next LT" panose="02000500000000000000" pitchFamily="2" charset="0"/>
              <a:cs typeface="Sabon Next LT" panose="02000500000000000000" pitchFamily="2" charset="0"/>
            </a:endParaRPr>
          </a:p>
        </p:txBody>
      </p:sp>
      <p:sp>
        <p:nvSpPr>
          <p:cNvPr id="3" name="Title 2">
            <a:extLst>
              <a:ext uri="{FF2B5EF4-FFF2-40B4-BE49-F238E27FC236}">
                <a16:creationId xmlns:a16="http://schemas.microsoft.com/office/drawing/2014/main" id="{2835708E-2B17-73CF-C571-A97C75089361}"/>
              </a:ext>
            </a:extLst>
          </p:cNvPr>
          <p:cNvSpPr>
            <a:spLocks noGrp="1"/>
          </p:cNvSpPr>
          <p:nvPr>
            <p:ph type="ctrTitle"/>
          </p:nvPr>
        </p:nvSpPr>
        <p:spPr/>
        <p:txBody>
          <a:bodyPr/>
          <a:lstStyle/>
          <a:p>
            <a:r>
              <a:rPr lang="en-US" dirty="0"/>
              <a:t>TO START: A HANDY HACK</a:t>
            </a:r>
            <a:endParaRPr lang="en-GB" dirty="0"/>
          </a:p>
        </p:txBody>
      </p:sp>
      <p:pic>
        <p:nvPicPr>
          <p:cNvPr id="1026" name="Picture 2" descr="Simple Excel hack">
            <a:extLst>
              <a:ext uri="{FF2B5EF4-FFF2-40B4-BE49-F238E27FC236}">
                <a16:creationId xmlns:a16="http://schemas.microsoft.com/office/drawing/2014/main" id="{A95DD316-E667-9C70-C5EB-7DB15B1D01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7172" y="977900"/>
            <a:ext cx="4752528" cy="475252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2AF9C72-F995-BAF7-9196-E3F2F348FB21}"/>
              </a:ext>
            </a:extLst>
          </p:cNvPr>
          <p:cNvSpPr txBox="1"/>
          <p:nvPr/>
        </p:nvSpPr>
        <p:spPr>
          <a:xfrm>
            <a:off x="9856078" y="5877272"/>
            <a:ext cx="1725588" cy="215444"/>
          </a:xfrm>
          <a:prstGeom prst="rect">
            <a:avLst/>
          </a:prstGeom>
          <a:noFill/>
        </p:spPr>
        <p:txBody>
          <a:bodyPr wrap="square">
            <a:spAutoFit/>
          </a:bodyPr>
          <a:lstStyle/>
          <a:p>
            <a:pPr algn="r"/>
            <a:r>
              <a:rPr lang="en-GB" sz="800" b="0" i="0" u="none" strike="noStrike" dirty="0">
                <a:solidFill>
                  <a:srgbClr val="000000"/>
                </a:solidFill>
                <a:effectLst/>
                <a:latin typeface="+mn-lt"/>
              </a:rPr>
              <a:t>Image generated by </a:t>
            </a:r>
            <a:r>
              <a:rPr lang="en-GB" sz="800" b="1" i="0" u="none" strike="noStrike" dirty="0">
                <a:solidFill>
                  <a:srgbClr val="000000"/>
                </a:solidFill>
                <a:effectLst/>
                <a:latin typeface="+mn-lt"/>
              </a:rPr>
              <a:t>Dall-E </a:t>
            </a:r>
            <a:endParaRPr lang="en-GB" sz="800" dirty="0">
              <a:latin typeface="+mn-lt"/>
            </a:endParaRPr>
          </a:p>
        </p:txBody>
      </p:sp>
    </p:spTree>
    <p:extLst>
      <p:ext uri="{BB962C8B-B14F-4D97-AF65-F5344CB8AC3E}">
        <p14:creationId xmlns:p14="http://schemas.microsoft.com/office/powerpoint/2010/main" val="1523853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963F90-5EDE-7C9F-8DAD-FF121120AB5B}"/>
              </a:ext>
            </a:extLst>
          </p:cNvPr>
          <p:cNvSpPr>
            <a:spLocks noGrp="1"/>
          </p:cNvSpPr>
          <p:nvPr>
            <p:ph idx="1"/>
          </p:nvPr>
        </p:nvSpPr>
        <p:spPr>
          <a:xfrm>
            <a:off x="499798" y="908720"/>
            <a:ext cx="11066142" cy="432048"/>
          </a:xfrm>
        </p:spPr>
        <p:txBody>
          <a:bodyPr/>
          <a:lstStyle/>
          <a:p>
            <a:r>
              <a:rPr lang="en-US" dirty="0">
                <a:latin typeface="Sabon Next LT" panose="02000500000000000000" pitchFamily="2" charset="0"/>
                <a:cs typeface="Sabon Next LT" panose="02000500000000000000" pitchFamily="2" charset="0"/>
              </a:rPr>
              <a:t>Say you have a list of given names and family names, and your task is to generate email addresses.</a:t>
            </a:r>
          </a:p>
          <a:p>
            <a:r>
              <a:rPr lang="en-US" dirty="0">
                <a:latin typeface="Sabon Next LT" panose="02000500000000000000" pitchFamily="2" charset="0"/>
                <a:cs typeface="Sabon Next LT" panose="02000500000000000000" pitchFamily="2" charset="0"/>
              </a:rPr>
              <a:t>Sure, it can be done with string formulas, regular expressions and so on – but there’s a much easier way:</a:t>
            </a:r>
            <a:endParaRPr lang="en-GB" dirty="0">
              <a:latin typeface="Sabon Next LT" panose="02000500000000000000" pitchFamily="2" charset="0"/>
              <a:cs typeface="Sabon Next LT" panose="02000500000000000000" pitchFamily="2" charset="0"/>
            </a:endParaRPr>
          </a:p>
        </p:txBody>
      </p:sp>
      <p:sp>
        <p:nvSpPr>
          <p:cNvPr id="4" name="Title 3">
            <a:extLst>
              <a:ext uri="{FF2B5EF4-FFF2-40B4-BE49-F238E27FC236}">
                <a16:creationId xmlns:a16="http://schemas.microsoft.com/office/drawing/2014/main" id="{D63AD6A6-E2FD-13C0-0103-5C3FB2CCA18B}"/>
              </a:ext>
            </a:extLst>
          </p:cNvPr>
          <p:cNvSpPr>
            <a:spLocks noGrp="1"/>
          </p:cNvSpPr>
          <p:nvPr>
            <p:ph type="ctrTitle"/>
          </p:nvPr>
        </p:nvSpPr>
        <p:spPr/>
        <p:txBody>
          <a:bodyPr/>
          <a:lstStyle/>
          <a:p>
            <a:r>
              <a:rPr lang="en-US" dirty="0"/>
              <a:t>The CTRL-E autofill shortcut</a:t>
            </a:r>
            <a:endParaRPr lang="en-GB" dirty="0"/>
          </a:p>
        </p:txBody>
      </p:sp>
      <p:grpSp>
        <p:nvGrpSpPr>
          <p:cNvPr id="20" name="Group 19">
            <a:extLst>
              <a:ext uri="{FF2B5EF4-FFF2-40B4-BE49-F238E27FC236}">
                <a16:creationId xmlns:a16="http://schemas.microsoft.com/office/drawing/2014/main" id="{E2B197A0-9507-AD33-A36C-380227C9751F}"/>
              </a:ext>
            </a:extLst>
          </p:cNvPr>
          <p:cNvGrpSpPr/>
          <p:nvPr/>
        </p:nvGrpSpPr>
        <p:grpSpPr>
          <a:xfrm>
            <a:off x="695400" y="1772816"/>
            <a:ext cx="4104456" cy="2070400"/>
            <a:chOff x="695400" y="1772816"/>
            <a:chExt cx="4104456" cy="2070400"/>
          </a:xfrm>
        </p:grpSpPr>
        <p:pic>
          <p:nvPicPr>
            <p:cNvPr id="6" name="Picture 5">
              <a:extLst>
                <a:ext uri="{FF2B5EF4-FFF2-40B4-BE49-F238E27FC236}">
                  <a16:creationId xmlns:a16="http://schemas.microsoft.com/office/drawing/2014/main" id="{6B294FAC-C411-B4A3-29A4-F301F608DAE6}"/>
                </a:ext>
              </a:extLst>
            </p:cNvPr>
            <p:cNvPicPr>
              <a:picLocks noChangeAspect="1"/>
            </p:cNvPicPr>
            <p:nvPr/>
          </p:nvPicPr>
          <p:blipFill>
            <a:blip r:embed="rId3"/>
            <a:stretch>
              <a:fillRect/>
            </a:stretch>
          </p:blipFill>
          <p:spPr>
            <a:xfrm>
              <a:off x="695400" y="1772816"/>
              <a:ext cx="3835597" cy="1276416"/>
            </a:xfrm>
            <a:prstGeom prst="rect">
              <a:avLst/>
            </a:prstGeom>
          </p:spPr>
        </p:pic>
        <p:grpSp>
          <p:nvGrpSpPr>
            <p:cNvPr id="7" name="Group 6">
              <a:extLst>
                <a:ext uri="{FF2B5EF4-FFF2-40B4-BE49-F238E27FC236}">
                  <a16:creationId xmlns:a16="http://schemas.microsoft.com/office/drawing/2014/main" id="{0ABA61B4-C09C-26B6-E880-02FE72E62522}"/>
                </a:ext>
              </a:extLst>
            </p:cNvPr>
            <p:cNvGrpSpPr/>
            <p:nvPr/>
          </p:nvGrpSpPr>
          <p:grpSpPr>
            <a:xfrm>
              <a:off x="839416" y="3150719"/>
              <a:ext cx="3960440" cy="692497"/>
              <a:chOff x="6816080" y="2132856"/>
              <a:chExt cx="3960440" cy="692497"/>
            </a:xfrm>
          </p:grpSpPr>
          <p:sp>
            <p:nvSpPr>
              <p:cNvPr id="8" name="TextBox 7">
                <a:extLst>
                  <a:ext uri="{FF2B5EF4-FFF2-40B4-BE49-F238E27FC236}">
                    <a16:creationId xmlns:a16="http://schemas.microsoft.com/office/drawing/2014/main" id="{4457EE00-61BD-BE59-7D4D-2AF496857BF7}"/>
                  </a:ext>
                </a:extLst>
              </p:cNvPr>
              <p:cNvSpPr txBox="1"/>
              <p:nvPr/>
            </p:nvSpPr>
            <p:spPr>
              <a:xfrm>
                <a:off x="7320136" y="2179022"/>
                <a:ext cx="3456384" cy="646331"/>
              </a:xfrm>
              <a:prstGeom prst="rect">
                <a:avLst/>
              </a:prstGeom>
              <a:noFill/>
            </p:spPr>
            <p:txBody>
              <a:bodyPr wrap="square" rtlCol="0">
                <a:spAutoFit/>
              </a:bodyPr>
              <a:lstStyle/>
              <a:p>
                <a:r>
                  <a:rPr lang="en-GB" dirty="0">
                    <a:latin typeface="Sabon Next LT" panose="02000500000000000000" pitchFamily="2" charset="0"/>
                    <a:cs typeface="Sabon Next LT" panose="02000500000000000000" pitchFamily="2" charset="0"/>
                  </a:rPr>
                  <a:t>Set up your data table with an extra column</a:t>
                </a:r>
              </a:p>
            </p:txBody>
          </p:sp>
          <p:sp>
            <p:nvSpPr>
              <p:cNvPr id="9" name="Oval 8">
                <a:extLst>
                  <a:ext uri="{FF2B5EF4-FFF2-40B4-BE49-F238E27FC236}">
                    <a16:creationId xmlns:a16="http://schemas.microsoft.com/office/drawing/2014/main" id="{BC56B24D-A564-40EB-4CB8-070082F049CE}"/>
                  </a:ext>
                </a:extLst>
              </p:cNvPr>
              <p:cNvSpPr/>
              <p:nvPr/>
            </p:nvSpPr>
            <p:spPr>
              <a:xfrm>
                <a:off x="6816080" y="2132856"/>
                <a:ext cx="432048" cy="432048"/>
              </a:xfrm>
              <a:prstGeom prst="ellipse">
                <a:avLst/>
              </a:prstGeom>
              <a:solidFill>
                <a:schemeClr val="accent2"/>
              </a:solidFill>
              <a:ln w="38100">
                <a:solidFill>
                  <a:schemeClr val="bg1"/>
                </a:soli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grpSp>
      <p:grpSp>
        <p:nvGrpSpPr>
          <p:cNvPr id="21" name="Group 20">
            <a:extLst>
              <a:ext uri="{FF2B5EF4-FFF2-40B4-BE49-F238E27FC236}">
                <a16:creationId xmlns:a16="http://schemas.microsoft.com/office/drawing/2014/main" id="{D60FD45B-1086-4A5B-C820-8146113E8A22}"/>
              </a:ext>
            </a:extLst>
          </p:cNvPr>
          <p:cNvGrpSpPr/>
          <p:nvPr/>
        </p:nvGrpSpPr>
        <p:grpSpPr>
          <a:xfrm>
            <a:off x="7353920" y="1773770"/>
            <a:ext cx="3998664" cy="2346445"/>
            <a:chOff x="7353920" y="1773770"/>
            <a:chExt cx="3998664" cy="2346445"/>
          </a:xfrm>
        </p:grpSpPr>
        <p:grpSp>
          <p:nvGrpSpPr>
            <p:cNvPr id="10" name="Group 9">
              <a:extLst>
                <a:ext uri="{FF2B5EF4-FFF2-40B4-BE49-F238E27FC236}">
                  <a16:creationId xmlns:a16="http://schemas.microsoft.com/office/drawing/2014/main" id="{8DF0D008-AD9E-EC69-C989-42F89EE1D171}"/>
                </a:ext>
              </a:extLst>
            </p:cNvPr>
            <p:cNvGrpSpPr/>
            <p:nvPr/>
          </p:nvGrpSpPr>
          <p:grpSpPr>
            <a:xfrm>
              <a:off x="7392144" y="3150719"/>
              <a:ext cx="3960440" cy="969496"/>
              <a:chOff x="6816080" y="2132856"/>
              <a:chExt cx="3960440" cy="969496"/>
            </a:xfrm>
          </p:grpSpPr>
          <p:sp>
            <p:nvSpPr>
              <p:cNvPr id="11" name="TextBox 10">
                <a:extLst>
                  <a:ext uri="{FF2B5EF4-FFF2-40B4-BE49-F238E27FC236}">
                    <a16:creationId xmlns:a16="http://schemas.microsoft.com/office/drawing/2014/main" id="{A1EE38CF-BEF8-7A3B-2127-415B6055A818}"/>
                  </a:ext>
                </a:extLst>
              </p:cNvPr>
              <p:cNvSpPr txBox="1"/>
              <p:nvPr/>
            </p:nvSpPr>
            <p:spPr>
              <a:xfrm>
                <a:off x="7320136" y="2179022"/>
                <a:ext cx="3456384" cy="923330"/>
              </a:xfrm>
              <a:prstGeom prst="rect">
                <a:avLst/>
              </a:prstGeom>
              <a:noFill/>
            </p:spPr>
            <p:txBody>
              <a:bodyPr wrap="square" rtlCol="0">
                <a:spAutoFit/>
              </a:bodyPr>
              <a:lstStyle/>
              <a:p>
                <a:r>
                  <a:rPr lang="en-GB" dirty="0">
                    <a:latin typeface="Sabon Next LT" panose="02000500000000000000" pitchFamily="2" charset="0"/>
                    <a:cs typeface="Sabon Next LT" panose="02000500000000000000" pitchFamily="2" charset="0"/>
                  </a:rPr>
                  <a:t>Type in the first value, showing Excel the pattern you want replicated</a:t>
                </a:r>
              </a:p>
            </p:txBody>
          </p:sp>
          <p:sp>
            <p:nvSpPr>
              <p:cNvPr id="12" name="Oval 11">
                <a:extLst>
                  <a:ext uri="{FF2B5EF4-FFF2-40B4-BE49-F238E27FC236}">
                    <a16:creationId xmlns:a16="http://schemas.microsoft.com/office/drawing/2014/main" id="{EC3C92D1-AE66-CDAF-0ED2-F67CDA099812}"/>
                  </a:ext>
                </a:extLst>
              </p:cNvPr>
              <p:cNvSpPr/>
              <p:nvPr/>
            </p:nvSpPr>
            <p:spPr>
              <a:xfrm>
                <a:off x="6816080" y="2132856"/>
                <a:ext cx="432048" cy="432048"/>
              </a:xfrm>
              <a:prstGeom prst="ellipse">
                <a:avLst/>
              </a:prstGeom>
              <a:solidFill>
                <a:schemeClr val="accent2"/>
              </a:solidFill>
              <a:ln w="38100">
                <a:solidFill>
                  <a:schemeClr val="bg1"/>
                </a:soli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grpSp>
        <p:pic>
          <p:nvPicPr>
            <p:cNvPr id="14" name="Picture 13">
              <a:extLst>
                <a:ext uri="{FF2B5EF4-FFF2-40B4-BE49-F238E27FC236}">
                  <a16:creationId xmlns:a16="http://schemas.microsoft.com/office/drawing/2014/main" id="{A107F27B-06BB-83F3-DB1A-D641D4D2E28C}"/>
                </a:ext>
              </a:extLst>
            </p:cNvPr>
            <p:cNvPicPr>
              <a:picLocks noChangeAspect="1"/>
            </p:cNvPicPr>
            <p:nvPr/>
          </p:nvPicPr>
          <p:blipFill>
            <a:blip r:embed="rId4"/>
            <a:stretch>
              <a:fillRect/>
            </a:stretch>
          </p:blipFill>
          <p:spPr>
            <a:xfrm>
              <a:off x="7353920" y="1773770"/>
              <a:ext cx="3854648" cy="1225613"/>
            </a:xfrm>
            <a:prstGeom prst="rect">
              <a:avLst/>
            </a:prstGeom>
          </p:spPr>
        </p:pic>
      </p:grpSp>
      <p:grpSp>
        <p:nvGrpSpPr>
          <p:cNvPr id="22" name="Group 21">
            <a:extLst>
              <a:ext uri="{FF2B5EF4-FFF2-40B4-BE49-F238E27FC236}">
                <a16:creationId xmlns:a16="http://schemas.microsoft.com/office/drawing/2014/main" id="{CA7E7FE5-F9E3-4A6B-D5F5-D7D7FB25C8CC}"/>
              </a:ext>
            </a:extLst>
          </p:cNvPr>
          <p:cNvGrpSpPr/>
          <p:nvPr/>
        </p:nvGrpSpPr>
        <p:grpSpPr>
          <a:xfrm>
            <a:off x="3215680" y="4750719"/>
            <a:ext cx="8129559" cy="1225613"/>
            <a:chOff x="3215680" y="4750719"/>
            <a:chExt cx="8129559" cy="1225613"/>
          </a:xfrm>
        </p:grpSpPr>
        <p:pic>
          <p:nvPicPr>
            <p:cNvPr id="16" name="Picture 15">
              <a:extLst>
                <a:ext uri="{FF2B5EF4-FFF2-40B4-BE49-F238E27FC236}">
                  <a16:creationId xmlns:a16="http://schemas.microsoft.com/office/drawing/2014/main" id="{7945D50F-14BE-9CA7-D142-5C7B20AB4887}"/>
                </a:ext>
              </a:extLst>
            </p:cNvPr>
            <p:cNvPicPr>
              <a:picLocks noChangeAspect="1"/>
            </p:cNvPicPr>
            <p:nvPr/>
          </p:nvPicPr>
          <p:blipFill>
            <a:blip r:embed="rId5"/>
            <a:stretch>
              <a:fillRect/>
            </a:stretch>
          </p:blipFill>
          <p:spPr>
            <a:xfrm>
              <a:off x="7281030" y="4750719"/>
              <a:ext cx="4064209" cy="1225613"/>
            </a:xfrm>
            <a:prstGeom prst="rect">
              <a:avLst/>
            </a:prstGeom>
          </p:spPr>
        </p:pic>
        <p:grpSp>
          <p:nvGrpSpPr>
            <p:cNvPr id="17" name="Group 16">
              <a:extLst>
                <a:ext uri="{FF2B5EF4-FFF2-40B4-BE49-F238E27FC236}">
                  <a16:creationId xmlns:a16="http://schemas.microsoft.com/office/drawing/2014/main" id="{F08B20C9-F125-9229-3B79-27DC26188EFF}"/>
                </a:ext>
              </a:extLst>
            </p:cNvPr>
            <p:cNvGrpSpPr/>
            <p:nvPr/>
          </p:nvGrpSpPr>
          <p:grpSpPr>
            <a:xfrm>
              <a:off x="3215680" y="4869160"/>
              <a:ext cx="3960440" cy="969496"/>
              <a:chOff x="6816080" y="2132856"/>
              <a:chExt cx="3960440" cy="969496"/>
            </a:xfrm>
          </p:grpSpPr>
          <p:sp>
            <p:nvSpPr>
              <p:cNvPr id="18" name="TextBox 17">
                <a:extLst>
                  <a:ext uri="{FF2B5EF4-FFF2-40B4-BE49-F238E27FC236}">
                    <a16:creationId xmlns:a16="http://schemas.microsoft.com/office/drawing/2014/main" id="{25874FEA-F8AC-960C-F35D-1C4A2674EC48}"/>
                  </a:ext>
                </a:extLst>
              </p:cNvPr>
              <p:cNvSpPr txBox="1"/>
              <p:nvPr/>
            </p:nvSpPr>
            <p:spPr>
              <a:xfrm>
                <a:off x="7320136" y="2179022"/>
                <a:ext cx="3456384" cy="923330"/>
              </a:xfrm>
              <a:prstGeom prst="rect">
                <a:avLst/>
              </a:prstGeom>
              <a:noFill/>
            </p:spPr>
            <p:txBody>
              <a:bodyPr wrap="square" rtlCol="0">
                <a:spAutoFit/>
              </a:bodyPr>
              <a:lstStyle/>
              <a:p>
                <a:r>
                  <a:rPr lang="en-GB" dirty="0">
                    <a:latin typeface="Sabon Next LT" panose="02000500000000000000" pitchFamily="2" charset="0"/>
                    <a:cs typeface="Sabon Next LT" panose="02000500000000000000" pitchFamily="2" charset="0"/>
                  </a:rPr>
                  <a:t>Select the cell below the one you modified in step 2, and press CTRL-E. Satisfying!</a:t>
                </a:r>
              </a:p>
            </p:txBody>
          </p:sp>
          <p:sp>
            <p:nvSpPr>
              <p:cNvPr id="19" name="Oval 18">
                <a:extLst>
                  <a:ext uri="{FF2B5EF4-FFF2-40B4-BE49-F238E27FC236}">
                    <a16:creationId xmlns:a16="http://schemas.microsoft.com/office/drawing/2014/main" id="{3D1D5833-D724-ACF3-3C1A-DFE45B5F73E1}"/>
                  </a:ext>
                </a:extLst>
              </p:cNvPr>
              <p:cNvSpPr/>
              <p:nvPr/>
            </p:nvSpPr>
            <p:spPr>
              <a:xfrm>
                <a:off x="6816080" y="2132856"/>
                <a:ext cx="432048" cy="432048"/>
              </a:xfrm>
              <a:prstGeom prst="ellipse">
                <a:avLst/>
              </a:prstGeom>
              <a:solidFill>
                <a:schemeClr val="accent2"/>
              </a:solidFill>
              <a:ln w="38100">
                <a:solidFill>
                  <a:schemeClr val="bg1"/>
                </a:soli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grpSp>
      </p:grpSp>
      <p:sp>
        <p:nvSpPr>
          <p:cNvPr id="23" name="Arrow: Right 22">
            <a:extLst>
              <a:ext uri="{FF2B5EF4-FFF2-40B4-BE49-F238E27FC236}">
                <a16:creationId xmlns:a16="http://schemas.microsoft.com/office/drawing/2014/main" id="{CE807593-8191-CD72-CC01-EAB756B922AC}"/>
              </a:ext>
            </a:extLst>
          </p:cNvPr>
          <p:cNvSpPr/>
          <p:nvPr/>
        </p:nvSpPr>
        <p:spPr>
          <a:xfrm>
            <a:off x="5293359" y="2706475"/>
            <a:ext cx="1296144" cy="585815"/>
          </a:xfrm>
          <a:prstGeom prst="rightArrow">
            <a:avLst/>
          </a:prstGeom>
          <a:solidFill>
            <a:schemeClr val="accent4"/>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rrow: Right 23">
            <a:extLst>
              <a:ext uri="{FF2B5EF4-FFF2-40B4-BE49-F238E27FC236}">
                <a16:creationId xmlns:a16="http://schemas.microsoft.com/office/drawing/2014/main" id="{FCA68E73-6CD0-6A93-C0E1-D9183EFEA6A3}"/>
              </a:ext>
            </a:extLst>
          </p:cNvPr>
          <p:cNvSpPr/>
          <p:nvPr/>
        </p:nvSpPr>
        <p:spPr>
          <a:xfrm>
            <a:off x="1271464" y="4915325"/>
            <a:ext cx="1296144" cy="646331"/>
          </a:xfrm>
          <a:prstGeom prst="rightArrow">
            <a:avLst/>
          </a:prstGeom>
          <a:solidFill>
            <a:schemeClr val="accent4"/>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23150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588C69A-7510-5356-BD7B-99DC9791588F}"/>
              </a:ext>
            </a:extLst>
          </p:cNvPr>
          <p:cNvSpPr>
            <a:spLocks noGrp="1"/>
          </p:cNvSpPr>
          <p:nvPr>
            <p:ph type="body" sz="quarter" idx="10"/>
          </p:nvPr>
        </p:nvSpPr>
        <p:spPr/>
        <p:txBody>
          <a:bodyPr/>
          <a:lstStyle/>
          <a:p>
            <a:r>
              <a:rPr lang="en-US" dirty="0"/>
              <a:t>ON THE INPUT SIDE: DATA VALIDATION</a:t>
            </a:r>
            <a:endParaRPr lang="en-GB" dirty="0"/>
          </a:p>
        </p:txBody>
      </p:sp>
    </p:spTree>
    <p:extLst>
      <p:ext uri="{BB962C8B-B14F-4D97-AF65-F5344CB8AC3E}">
        <p14:creationId xmlns:p14="http://schemas.microsoft.com/office/powerpoint/2010/main" val="3716508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FD0AA4B-6ACC-C44D-BF13-67C3DFA64ECE}"/>
              </a:ext>
            </a:extLst>
          </p:cNvPr>
          <p:cNvSpPr>
            <a:spLocks noGrp="1"/>
          </p:cNvSpPr>
          <p:nvPr>
            <p:ph type="ctrTitle"/>
          </p:nvPr>
        </p:nvSpPr>
        <p:spPr/>
        <p:txBody>
          <a:bodyPr/>
          <a:lstStyle/>
          <a:p>
            <a:r>
              <a:rPr lang="en-CA" dirty="0"/>
              <a:t>The </a:t>
            </a:r>
            <a:r>
              <a:rPr lang="en-CA" b="1" dirty="0"/>
              <a:t>data </a:t>
            </a:r>
            <a:r>
              <a:rPr lang="en-CA" dirty="0"/>
              <a:t>tab, and </a:t>
            </a:r>
            <a:r>
              <a:rPr lang="en-CA" b="1" dirty="0"/>
              <a:t>data tools</a:t>
            </a:r>
            <a:endParaRPr lang="en-US" dirty="0"/>
          </a:p>
        </p:txBody>
      </p:sp>
      <p:pic>
        <p:nvPicPr>
          <p:cNvPr id="3" name="Picture 2">
            <a:extLst>
              <a:ext uri="{FF2B5EF4-FFF2-40B4-BE49-F238E27FC236}">
                <a16:creationId xmlns:a16="http://schemas.microsoft.com/office/drawing/2014/main" id="{3C97F32C-3582-412A-9A0D-95A48A9707AE}"/>
              </a:ext>
            </a:extLst>
          </p:cNvPr>
          <p:cNvPicPr>
            <a:picLocks noChangeAspect="1"/>
          </p:cNvPicPr>
          <p:nvPr/>
        </p:nvPicPr>
        <p:blipFill rotWithShape="1">
          <a:blip r:embed="rId4"/>
          <a:srcRect l="69490" t="14300" r="5113" b="65750"/>
          <a:stretch/>
        </p:blipFill>
        <p:spPr>
          <a:xfrm>
            <a:off x="601663" y="1773238"/>
            <a:ext cx="5866757" cy="2592288"/>
          </a:xfrm>
          <a:prstGeom prst="rect">
            <a:avLst/>
          </a:prstGeom>
        </p:spPr>
      </p:pic>
      <p:sp>
        <p:nvSpPr>
          <p:cNvPr id="6" name="TextBox 5">
            <a:extLst>
              <a:ext uri="{FF2B5EF4-FFF2-40B4-BE49-F238E27FC236}">
                <a16:creationId xmlns:a16="http://schemas.microsoft.com/office/drawing/2014/main" id="{F183903D-7300-45CF-A638-818A46A7190A}"/>
              </a:ext>
            </a:extLst>
          </p:cNvPr>
          <p:cNvSpPr txBox="1"/>
          <p:nvPr/>
        </p:nvSpPr>
        <p:spPr>
          <a:xfrm>
            <a:off x="502467" y="982469"/>
            <a:ext cx="11066142" cy="369332"/>
          </a:xfrm>
          <a:prstGeom prst="rect">
            <a:avLst/>
          </a:prstGeom>
          <a:noFill/>
        </p:spPr>
        <p:txBody>
          <a:bodyPr wrap="square" rtlCol="0">
            <a:spAutoFit/>
          </a:bodyPr>
          <a:lstStyle/>
          <a:p>
            <a:r>
              <a:rPr lang="en-US" b="1" dirty="0"/>
              <a:t>Find the Data Tools group to the right hand side of the Data tab. Data validation is used to:</a:t>
            </a:r>
          </a:p>
        </p:txBody>
      </p:sp>
      <p:sp>
        <p:nvSpPr>
          <p:cNvPr id="9" name="TextBox 8">
            <a:extLst>
              <a:ext uri="{FF2B5EF4-FFF2-40B4-BE49-F238E27FC236}">
                <a16:creationId xmlns:a16="http://schemas.microsoft.com/office/drawing/2014/main" id="{3AFB49E3-B366-45B8-AC84-951EE66863FC}"/>
              </a:ext>
            </a:extLst>
          </p:cNvPr>
          <p:cNvSpPr txBox="1"/>
          <p:nvPr/>
        </p:nvSpPr>
        <p:spPr>
          <a:xfrm>
            <a:off x="7028130" y="1774557"/>
            <a:ext cx="4540477" cy="369332"/>
          </a:xfrm>
          <a:prstGeom prst="rect">
            <a:avLst/>
          </a:prstGeom>
          <a:noFill/>
        </p:spPr>
        <p:txBody>
          <a:bodyPr wrap="square" rtlCol="0">
            <a:spAutoFit/>
          </a:bodyPr>
          <a:lstStyle/>
          <a:p>
            <a:r>
              <a:rPr lang="en-GB" dirty="0">
                <a:latin typeface="Sabon Next LT" panose="02000500000000000000" pitchFamily="2" charset="0"/>
                <a:cs typeface="Sabon Next LT" panose="02000500000000000000" pitchFamily="2" charset="0"/>
              </a:rPr>
              <a:t>Find or eliminate duplicate values</a:t>
            </a:r>
          </a:p>
        </p:txBody>
      </p:sp>
      <p:sp>
        <p:nvSpPr>
          <p:cNvPr id="11" name="TextBox 10">
            <a:extLst>
              <a:ext uri="{FF2B5EF4-FFF2-40B4-BE49-F238E27FC236}">
                <a16:creationId xmlns:a16="http://schemas.microsoft.com/office/drawing/2014/main" id="{38F5D8F2-569F-45AB-B1F5-319B7DBE6E10}"/>
              </a:ext>
            </a:extLst>
          </p:cNvPr>
          <p:cNvSpPr txBox="1"/>
          <p:nvPr/>
        </p:nvSpPr>
        <p:spPr>
          <a:xfrm>
            <a:off x="7032103" y="2291209"/>
            <a:ext cx="4540477" cy="369332"/>
          </a:xfrm>
          <a:prstGeom prst="rect">
            <a:avLst/>
          </a:prstGeom>
          <a:noFill/>
        </p:spPr>
        <p:txBody>
          <a:bodyPr wrap="square" rtlCol="0">
            <a:spAutoFit/>
          </a:bodyPr>
          <a:lstStyle/>
          <a:p>
            <a:r>
              <a:rPr lang="en-GB" dirty="0">
                <a:latin typeface="Sabon Next LT" panose="02000500000000000000" pitchFamily="2" charset="0"/>
                <a:cs typeface="Sabon Next LT" panose="02000500000000000000" pitchFamily="2" charset="0"/>
              </a:rPr>
              <a:t>Highlight empty cells</a:t>
            </a:r>
          </a:p>
        </p:txBody>
      </p:sp>
      <p:sp>
        <p:nvSpPr>
          <p:cNvPr id="12" name="TextBox 11">
            <a:extLst>
              <a:ext uri="{FF2B5EF4-FFF2-40B4-BE49-F238E27FC236}">
                <a16:creationId xmlns:a16="http://schemas.microsoft.com/office/drawing/2014/main" id="{A307B347-7FE2-4E96-B7F9-7EE070ECFD28}"/>
              </a:ext>
            </a:extLst>
          </p:cNvPr>
          <p:cNvSpPr txBox="1"/>
          <p:nvPr/>
        </p:nvSpPr>
        <p:spPr>
          <a:xfrm>
            <a:off x="7028130" y="2807861"/>
            <a:ext cx="4540477" cy="369332"/>
          </a:xfrm>
          <a:prstGeom prst="rect">
            <a:avLst/>
          </a:prstGeom>
          <a:noFill/>
        </p:spPr>
        <p:txBody>
          <a:bodyPr wrap="square" rtlCol="0">
            <a:spAutoFit/>
          </a:bodyPr>
          <a:lstStyle/>
          <a:p>
            <a:r>
              <a:rPr lang="en-GB" dirty="0">
                <a:latin typeface="Sabon Next LT" panose="02000500000000000000" pitchFamily="2" charset="0"/>
                <a:cs typeface="Sabon Next LT" panose="02000500000000000000" pitchFamily="2" charset="0"/>
              </a:rPr>
              <a:t>Prevent out-of-range (e.g. negative) values</a:t>
            </a:r>
          </a:p>
        </p:txBody>
      </p:sp>
      <p:sp>
        <p:nvSpPr>
          <p:cNvPr id="13" name="TextBox 12">
            <a:extLst>
              <a:ext uri="{FF2B5EF4-FFF2-40B4-BE49-F238E27FC236}">
                <a16:creationId xmlns:a16="http://schemas.microsoft.com/office/drawing/2014/main" id="{5F7E45B5-C8BB-435B-8985-4875DB2EA21B}"/>
              </a:ext>
            </a:extLst>
          </p:cNvPr>
          <p:cNvSpPr txBox="1"/>
          <p:nvPr/>
        </p:nvSpPr>
        <p:spPr>
          <a:xfrm>
            <a:off x="7032103" y="3324513"/>
            <a:ext cx="4540477" cy="646331"/>
          </a:xfrm>
          <a:prstGeom prst="rect">
            <a:avLst/>
          </a:prstGeom>
          <a:noFill/>
        </p:spPr>
        <p:txBody>
          <a:bodyPr wrap="square" rtlCol="0">
            <a:spAutoFit/>
          </a:bodyPr>
          <a:lstStyle/>
          <a:p>
            <a:r>
              <a:rPr lang="en-GB" dirty="0">
                <a:latin typeface="Sabon Next LT" panose="02000500000000000000" pitchFamily="2" charset="0"/>
                <a:cs typeface="Sabon Next LT" panose="02000500000000000000" pitchFamily="2" charset="0"/>
              </a:rPr>
              <a:t>Enforce correctly-formed input (e.g. email addresses, dates)</a:t>
            </a:r>
          </a:p>
        </p:txBody>
      </p:sp>
      <p:sp>
        <p:nvSpPr>
          <p:cNvPr id="2" name="TextBox 1">
            <a:extLst>
              <a:ext uri="{FF2B5EF4-FFF2-40B4-BE49-F238E27FC236}">
                <a16:creationId xmlns:a16="http://schemas.microsoft.com/office/drawing/2014/main" id="{0DB707E5-2B75-AFB4-4A05-090124825E17}"/>
              </a:ext>
            </a:extLst>
          </p:cNvPr>
          <p:cNvSpPr txBox="1"/>
          <p:nvPr/>
        </p:nvSpPr>
        <p:spPr>
          <a:xfrm>
            <a:off x="7019746" y="4118165"/>
            <a:ext cx="4540477" cy="923330"/>
          </a:xfrm>
          <a:prstGeom prst="rect">
            <a:avLst/>
          </a:prstGeom>
          <a:noFill/>
        </p:spPr>
        <p:txBody>
          <a:bodyPr wrap="square" rtlCol="0">
            <a:spAutoFit/>
          </a:bodyPr>
          <a:lstStyle/>
          <a:p>
            <a:r>
              <a:rPr lang="en-GB" dirty="0">
                <a:latin typeface="Sabon Next LT" panose="02000500000000000000" pitchFamily="2" charset="0"/>
                <a:cs typeface="Sabon Next LT" panose="02000500000000000000" pitchFamily="2" charset="0"/>
              </a:rPr>
              <a:t>Add interactive features such as drop-down menus to eliminate input error and facilitate navigation</a:t>
            </a:r>
          </a:p>
        </p:txBody>
      </p:sp>
    </p:spTree>
    <p:custDataLst>
      <p:tags r:id="rId1"/>
    </p:custDataLst>
    <p:extLst>
      <p:ext uri="{BB962C8B-B14F-4D97-AF65-F5344CB8AC3E}">
        <p14:creationId xmlns:p14="http://schemas.microsoft.com/office/powerpoint/2010/main" val="621370946"/>
      </p:ext>
    </p:extLst>
  </p:cSld>
  <p:clrMapOvr>
    <a:masterClrMapping/>
  </p:clrMapOvr>
  <p:transition spd="slow" advTm="36110">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751FB6F-D3DC-1443-920E-6F7A733A97DD}"/>
              </a:ext>
            </a:extLst>
          </p:cNvPr>
          <p:cNvSpPr>
            <a:spLocks noGrp="1"/>
          </p:cNvSpPr>
          <p:nvPr>
            <p:ph type="ctrTitle"/>
          </p:nvPr>
        </p:nvSpPr>
        <p:spPr/>
        <p:txBody>
          <a:bodyPr/>
          <a:lstStyle/>
          <a:p>
            <a:r>
              <a:rPr lang="en-CA" dirty="0"/>
              <a:t>THE VALIDATION DIALOG</a:t>
            </a:r>
            <a:endParaRPr lang="en-US" dirty="0"/>
          </a:p>
        </p:txBody>
      </p:sp>
      <p:pic>
        <p:nvPicPr>
          <p:cNvPr id="3" name="Picture 2">
            <a:extLst>
              <a:ext uri="{FF2B5EF4-FFF2-40B4-BE49-F238E27FC236}">
                <a16:creationId xmlns:a16="http://schemas.microsoft.com/office/drawing/2014/main" id="{8DF101A9-7ED1-41F6-BF1C-F480AD6B310D}"/>
              </a:ext>
            </a:extLst>
          </p:cNvPr>
          <p:cNvPicPr>
            <a:picLocks noChangeAspect="1"/>
          </p:cNvPicPr>
          <p:nvPr/>
        </p:nvPicPr>
        <p:blipFill>
          <a:blip r:embed="rId3"/>
          <a:stretch>
            <a:fillRect/>
          </a:stretch>
        </p:blipFill>
        <p:spPr>
          <a:xfrm>
            <a:off x="467230" y="1700808"/>
            <a:ext cx="5678439" cy="4056028"/>
          </a:xfrm>
          <a:prstGeom prst="rect">
            <a:avLst/>
          </a:prstGeom>
        </p:spPr>
      </p:pic>
      <p:sp>
        <p:nvSpPr>
          <p:cNvPr id="21" name="TextBox 20">
            <a:extLst>
              <a:ext uri="{FF2B5EF4-FFF2-40B4-BE49-F238E27FC236}">
                <a16:creationId xmlns:a16="http://schemas.microsoft.com/office/drawing/2014/main" id="{FAD8B266-B12E-4D27-918B-CB514AAB4AD5}"/>
              </a:ext>
            </a:extLst>
          </p:cNvPr>
          <p:cNvSpPr txBox="1"/>
          <p:nvPr/>
        </p:nvSpPr>
        <p:spPr>
          <a:xfrm>
            <a:off x="502466" y="983535"/>
            <a:ext cx="1037463" cy="369332"/>
          </a:xfrm>
          <a:prstGeom prst="rect">
            <a:avLst/>
          </a:prstGeom>
          <a:noFill/>
        </p:spPr>
        <p:txBody>
          <a:bodyPr wrap="none" rtlCol="0">
            <a:spAutoFit/>
          </a:bodyPr>
          <a:lstStyle/>
          <a:p>
            <a:r>
              <a:rPr lang="en-GB" b="1" dirty="0"/>
              <a:t>Settings</a:t>
            </a:r>
          </a:p>
        </p:txBody>
      </p:sp>
      <p:grpSp>
        <p:nvGrpSpPr>
          <p:cNvPr id="2" name="Group 1">
            <a:extLst>
              <a:ext uri="{FF2B5EF4-FFF2-40B4-BE49-F238E27FC236}">
                <a16:creationId xmlns:a16="http://schemas.microsoft.com/office/drawing/2014/main" id="{A2E619A1-D408-4E68-934A-A1CD68335D35}"/>
              </a:ext>
            </a:extLst>
          </p:cNvPr>
          <p:cNvGrpSpPr/>
          <p:nvPr/>
        </p:nvGrpSpPr>
        <p:grpSpPr>
          <a:xfrm>
            <a:off x="870449" y="1804343"/>
            <a:ext cx="10671380" cy="1539158"/>
            <a:chOff x="1032860" y="2140803"/>
            <a:chExt cx="10671380" cy="1539158"/>
          </a:xfrm>
        </p:grpSpPr>
        <p:grpSp>
          <p:nvGrpSpPr>
            <p:cNvPr id="7" name="Group 6">
              <a:extLst>
                <a:ext uri="{FF2B5EF4-FFF2-40B4-BE49-F238E27FC236}">
                  <a16:creationId xmlns:a16="http://schemas.microsoft.com/office/drawing/2014/main" id="{EB525338-40F8-44A7-A8D0-F1CC6C5A0EB2}"/>
                </a:ext>
              </a:extLst>
            </p:cNvPr>
            <p:cNvGrpSpPr/>
            <p:nvPr/>
          </p:nvGrpSpPr>
          <p:grpSpPr>
            <a:xfrm>
              <a:off x="1032860" y="2140803"/>
              <a:ext cx="10671380" cy="1539158"/>
              <a:chOff x="1032860" y="2140803"/>
              <a:chExt cx="10671380" cy="1539158"/>
            </a:xfrm>
          </p:grpSpPr>
          <p:sp>
            <p:nvSpPr>
              <p:cNvPr id="22" name="TextBox 21">
                <a:extLst>
                  <a:ext uri="{FF2B5EF4-FFF2-40B4-BE49-F238E27FC236}">
                    <a16:creationId xmlns:a16="http://schemas.microsoft.com/office/drawing/2014/main" id="{58778E11-95AB-4FA0-8C1B-7EEB76211235}"/>
                  </a:ext>
                </a:extLst>
              </p:cNvPr>
              <p:cNvSpPr txBox="1"/>
              <p:nvPr/>
            </p:nvSpPr>
            <p:spPr>
              <a:xfrm>
                <a:off x="7032104" y="2140803"/>
                <a:ext cx="4672136" cy="369332"/>
              </a:xfrm>
              <a:prstGeom prst="rect">
                <a:avLst/>
              </a:prstGeom>
              <a:noFill/>
            </p:spPr>
            <p:txBody>
              <a:bodyPr wrap="square" rtlCol="0">
                <a:spAutoFit/>
              </a:bodyPr>
              <a:lstStyle/>
              <a:p>
                <a:r>
                  <a:rPr lang="en-GB" dirty="0">
                    <a:latin typeface="Sabon Next LT" panose="02000500000000000000" pitchFamily="2" charset="0"/>
                    <a:cs typeface="Sabon Next LT" panose="02000500000000000000" pitchFamily="2" charset="0"/>
                  </a:rPr>
                  <a:t>Choose the validation type in the </a:t>
                </a:r>
                <a:r>
                  <a:rPr lang="en-GB" b="1" dirty="0">
                    <a:latin typeface="Sabon Next LT" panose="02000500000000000000" pitchFamily="2" charset="0"/>
                    <a:cs typeface="Sabon Next LT" panose="02000500000000000000" pitchFamily="2" charset="0"/>
                  </a:rPr>
                  <a:t>Allow </a:t>
                </a:r>
                <a:r>
                  <a:rPr lang="en-GB" dirty="0">
                    <a:latin typeface="Sabon Next LT" panose="02000500000000000000" pitchFamily="2" charset="0"/>
                    <a:cs typeface="Sabon Next LT" panose="02000500000000000000" pitchFamily="2" charset="0"/>
                  </a:rPr>
                  <a:t>field.</a:t>
                </a:r>
              </a:p>
            </p:txBody>
          </p:sp>
          <p:sp>
            <p:nvSpPr>
              <p:cNvPr id="6" name="Rectangle 5">
                <a:extLst>
                  <a:ext uri="{FF2B5EF4-FFF2-40B4-BE49-F238E27FC236}">
                    <a16:creationId xmlns:a16="http://schemas.microsoft.com/office/drawing/2014/main" id="{AF6CE01E-72B4-4919-95DA-46DD764CB65C}"/>
                  </a:ext>
                </a:extLst>
              </p:cNvPr>
              <p:cNvSpPr/>
              <p:nvPr/>
            </p:nvSpPr>
            <p:spPr>
              <a:xfrm>
                <a:off x="1032860" y="3175905"/>
                <a:ext cx="1822780" cy="504056"/>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 name="Oval 13">
              <a:extLst>
                <a:ext uri="{FF2B5EF4-FFF2-40B4-BE49-F238E27FC236}">
                  <a16:creationId xmlns:a16="http://schemas.microsoft.com/office/drawing/2014/main" id="{CC4FBBF8-65B7-46B7-BCE4-57F83A67C555}"/>
                </a:ext>
              </a:extLst>
            </p:cNvPr>
            <p:cNvSpPr/>
            <p:nvPr/>
          </p:nvSpPr>
          <p:spPr>
            <a:xfrm>
              <a:off x="6454068" y="2166119"/>
              <a:ext cx="432048" cy="432048"/>
            </a:xfrm>
            <a:prstGeom prst="ellipse">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grpSp>
        <p:nvGrpSpPr>
          <p:cNvPr id="4" name="Group 3">
            <a:extLst>
              <a:ext uri="{FF2B5EF4-FFF2-40B4-BE49-F238E27FC236}">
                <a16:creationId xmlns:a16="http://schemas.microsoft.com/office/drawing/2014/main" id="{80F8424C-4057-4D74-AE11-CDA8D2BAA1B4}"/>
              </a:ext>
            </a:extLst>
          </p:cNvPr>
          <p:cNvGrpSpPr/>
          <p:nvPr/>
        </p:nvGrpSpPr>
        <p:grpSpPr>
          <a:xfrm>
            <a:off x="870449" y="2714379"/>
            <a:ext cx="10671997" cy="2333048"/>
            <a:chOff x="1032860" y="3050839"/>
            <a:chExt cx="10671997" cy="2333048"/>
          </a:xfrm>
        </p:grpSpPr>
        <p:grpSp>
          <p:nvGrpSpPr>
            <p:cNvPr id="8" name="Group 7">
              <a:extLst>
                <a:ext uri="{FF2B5EF4-FFF2-40B4-BE49-F238E27FC236}">
                  <a16:creationId xmlns:a16="http://schemas.microsoft.com/office/drawing/2014/main" id="{73831931-B338-4F6E-BA66-DEBFF8340CA5}"/>
                </a:ext>
              </a:extLst>
            </p:cNvPr>
            <p:cNvGrpSpPr/>
            <p:nvPr/>
          </p:nvGrpSpPr>
          <p:grpSpPr>
            <a:xfrm>
              <a:off x="1032860" y="3050839"/>
              <a:ext cx="10671997" cy="2333048"/>
              <a:chOff x="1032860" y="3050839"/>
              <a:chExt cx="10671997" cy="2333048"/>
            </a:xfrm>
          </p:grpSpPr>
          <p:sp>
            <p:nvSpPr>
              <p:cNvPr id="24" name="TextBox 23">
                <a:extLst>
                  <a:ext uri="{FF2B5EF4-FFF2-40B4-BE49-F238E27FC236}">
                    <a16:creationId xmlns:a16="http://schemas.microsoft.com/office/drawing/2014/main" id="{51F81385-08B4-4DD8-8878-2F081427DADA}"/>
                  </a:ext>
                </a:extLst>
              </p:cNvPr>
              <p:cNvSpPr txBox="1"/>
              <p:nvPr/>
            </p:nvSpPr>
            <p:spPr>
              <a:xfrm>
                <a:off x="7032721" y="3050839"/>
                <a:ext cx="4672136" cy="1477328"/>
              </a:xfrm>
              <a:prstGeom prst="rect">
                <a:avLst/>
              </a:prstGeom>
              <a:noFill/>
            </p:spPr>
            <p:txBody>
              <a:bodyPr wrap="square" rtlCol="0">
                <a:spAutoFit/>
              </a:bodyPr>
              <a:lstStyle/>
              <a:p>
                <a:r>
                  <a:rPr lang="en-GB" dirty="0">
                    <a:latin typeface="Sabon Next LT" panose="02000500000000000000" pitchFamily="2" charset="0"/>
                    <a:cs typeface="Sabon Next LT" panose="02000500000000000000" pitchFamily="2" charset="0"/>
                  </a:rPr>
                  <a:t>In the </a:t>
                </a:r>
                <a:r>
                  <a:rPr lang="en-GB" b="1" dirty="0">
                    <a:latin typeface="Sabon Next LT" panose="02000500000000000000" pitchFamily="2" charset="0"/>
                    <a:cs typeface="Sabon Next LT" panose="02000500000000000000" pitchFamily="2" charset="0"/>
                  </a:rPr>
                  <a:t>Data </a:t>
                </a:r>
                <a:r>
                  <a:rPr lang="en-GB" dirty="0">
                    <a:latin typeface="Sabon Next LT" panose="02000500000000000000" pitchFamily="2" charset="0"/>
                    <a:cs typeface="Sabon Next LT" panose="02000500000000000000" pitchFamily="2" charset="0"/>
                  </a:rPr>
                  <a:t>field, define a range. Options include:</a:t>
                </a:r>
              </a:p>
              <a:p>
                <a:pPr marL="285750" indent="-285750">
                  <a:buFont typeface="Wingdings" panose="05000000000000000000" pitchFamily="2" charset="2"/>
                  <a:buChar char="§"/>
                </a:pPr>
                <a:r>
                  <a:rPr lang="en-GB" dirty="0">
                    <a:latin typeface="Sabon Next LT" panose="02000500000000000000" pitchFamily="2" charset="0"/>
                    <a:cs typeface="Sabon Next LT" panose="02000500000000000000" pitchFamily="2" charset="0"/>
                  </a:rPr>
                  <a:t>Equals</a:t>
                </a:r>
              </a:p>
              <a:p>
                <a:pPr marL="285750" indent="-285750">
                  <a:buFont typeface="Wingdings" panose="05000000000000000000" pitchFamily="2" charset="2"/>
                  <a:buChar char="§"/>
                </a:pPr>
                <a:r>
                  <a:rPr lang="en-GB" dirty="0">
                    <a:latin typeface="Sabon Next LT" panose="02000500000000000000" pitchFamily="2" charset="0"/>
                    <a:cs typeface="Sabon Next LT" panose="02000500000000000000" pitchFamily="2" charset="0"/>
                  </a:rPr>
                  <a:t>Less than</a:t>
                </a:r>
              </a:p>
              <a:p>
                <a:pPr marL="285750" indent="-285750">
                  <a:buFont typeface="Wingdings" panose="05000000000000000000" pitchFamily="2" charset="2"/>
                  <a:buChar char="§"/>
                </a:pPr>
                <a:r>
                  <a:rPr lang="en-GB" dirty="0">
                    <a:latin typeface="Sabon Next LT" panose="02000500000000000000" pitchFamily="2" charset="0"/>
                    <a:cs typeface="Sabon Next LT" panose="02000500000000000000" pitchFamily="2" charset="0"/>
                  </a:rPr>
                  <a:t>Greater than or equal to</a:t>
                </a:r>
              </a:p>
            </p:txBody>
          </p:sp>
          <p:sp>
            <p:nvSpPr>
              <p:cNvPr id="27" name="Rectangle 26">
                <a:extLst>
                  <a:ext uri="{FF2B5EF4-FFF2-40B4-BE49-F238E27FC236}">
                    <a16:creationId xmlns:a16="http://schemas.microsoft.com/office/drawing/2014/main" id="{367CD7E9-D5BC-4F70-AF66-3B2DBBB871F7}"/>
                  </a:ext>
                </a:extLst>
              </p:cNvPr>
              <p:cNvSpPr/>
              <p:nvPr/>
            </p:nvSpPr>
            <p:spPr>
              <a:xfrm>
                <a:off x="1032860" y="3679960"/>
                <a:ext cx="3694988" cy="1703927"/>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 name="Oval 14">
              <a:extLst>
                <a:ext uri="{FF2B5EF4-FFF2-40B4-BE49-F238E27FC236}">
                  <a16:creationId xmlns:a16="http://schemas.microsoft.com/office/drawing/2014/main" id="{242E1ACF-5B28-4FEE-8ECA-135B1D258617}"/>
                </a:ext>
              </a:extLst>
            </p:cNvPr>
            <p:cNvSpPr/>
            <p:nvPr/>
          </p:nvSpPr>
          <p:spPr>
            <a:xfrm>
              <a:off x="6474260" y="3087180"/>
              <a:ext cx="432048" cy="432048"/>
            </a:xfrm>
            <a:prstGeom prst="ellipse">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grpSp>
      <p:grpSp>
        <p:nvGrpSpPr>
          <p:cNvPr id="5" name="Group 4">
            <a:extLst>
              <a:ext uri="{FF2B5EF4-FFF2-40B4-BE49-F238E27FC236}">
                <a16:creationId xmlns:a16="http://schemas.microsoft.com/office/drawing/2014/main" id="{3F56951C-7820-4E68-8C0F-E22D53A3DE4A}"/>
              </a:ext>
            </a:extLst>
          </p:cNvPr>
          <p:cNvGrpSpPr/>
          <p:nvPr/>
        </p:nvGrpSpPr>
        <p:grpSpPr>
          <a:xfrm>
            <a:off x="2787817" y="3065919"/>
            <a:ext cx="8754012" cy="1981508"/>
            <a:chOff x="2950228" y="3402379"/>
            <a:chExt cx="8754012" cy="1981508"/>
          </a:xfrm>
        </p:grpSpPr>
        <p:grpSp>
          <p:nvGrpSpPr>
            <p:cNvPr id="9" name="Group 8">
              <a:extLst>
                <a:ext uri="{FF2B5EF4-FFF2-40B4-BE49-F238E27FC236}">
                  <a16:creationId xmlns:a16="http://schemas.microsoft.com/office/drawing/2014/main" id="{6992EDB8-4FD6-451D-A3AB-0CADCBF02CB6}"/>
                </a:ext>
              </a:extLst>
            </p:cNvPr>
            <p:cNvGrpSpPr/>
            <p:nvPr/>
          </p:nvGrpSpPr>
          <p:grpSpPr>
            <a:xfrm>
              <a:off x="2950228" y="3402379"/>
              <a:ext cx="8754012" cy="1981508"/>
              <a:chOff x="2950228" y="3402379"/>
              <a:chExt cx="8754012" cy="1981508"/>
            </a:xfrm>
          </p:grpSpPr>
          <p:sp>
            <p:nvSpPr>
              <p:cNvPr id="26" name="TextBox 25">
                <a:extLst>
                  <a:ext uri="{FF2B5EF4-FFF2-40B4-BE49-F238E27FC236}">
                    <a16:creationId xmlns:a16="http://schemas.microsoft.com/office/drawing/2014/main" id="{7EE2D365-1920-4C5A-A79F-8B9A956D99AE}"/>
                  </a:ext>
                </a:extLst>
              </p:cNvPr>
              <p:cNvSpPr txBox="1"/>
              <p:nvPr/>
            </p:nvSpPr>
            <p:spPr>
              <a:xfrm>
                <a:off x="7032104" y="4737556"/>
                <a:ext cx="4672136" cy="646331"/>
              </a:xfrm>
              <a:prstGeom prst="rect">
                <a:avLst/>
              </a:prstGeom>
              <a:noFill/>
            </p:spPr>
            <p:txBody>
              <a:bodyPr wrap="square" rtlCol="0">
                <a:spAutoFit/>
              </a:bodyPr>
              <a:lstStyle/>
              <a:p>
                <a:r>
                  <a:rPr lang="en-GB" dirty="0">
                    <a:latin typeface="Sabon Next LT" panose="02000500000000000000" pitchFamily="2" charset="0"/>
                    <a:cs typeface="Sabon Next LT" panose="02000500000000000000" pitchFamily="2" charset="0"/>
                  </a:rPr>
                  <a:t>Choose to ignore blanks, or enforce non-null values</a:t>
                </a:r>
              </a:p>
            </p:txBody>
          </p:sp>
          <p:sp>
            <p:nvSpPr>
              <p:cNvPr id="28" name="Rectangle 27">
                <a:extLst>
                  <a:ext uri="{FF2B5EF4-FFF2-40B4-BE49-F238E27FC236}">
                    <a16:creationId xmlns:a16="http://schemas.microsoft.com/office/drawing/2014/main" id="{4263D78A-37A7-4001-AA12-72C09C5249E6}"/>
                  </a:ext>
                </a:extLst>
              </p:cNvPr>
              <p:cNvSpPr/>
              <p:nvPr/>
            </p:nvSpPr>
            <p:spPr>
              <a:xfrm>
                <a:off x="2950228" y="3402379"/>
                <a:ext cx="144016" cy="168503"/>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6" name="Oval 15">
              <a:extLst>
                <a:ext uri="{FF2B5EF4-FFF2-40B4-BE49-F238E27FC236}">
                  <a16:creationId xmlns:a16="http://schemas.microsoft.com/office/drawing/2014/main" id="{9D25145B-19A9-4853-8616-601BB2C589C5}"/>
                </a:ext>
              </a:extLst>
            </p:cNvPr>
            <p:cNvSpPr/>
            <p:nvPr/>
          </p:nvSpPr>
          <p:spPr>
            <a:xfrm>
              <a:off x="6487707" y="4711697"/>
              <a:ext cx="432048" cy="432048"/>
            </a:xfrm>
            <a:prstGeom prst="ellipse">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grpSp>
    </p:spTree>
    <p:custDataLst>
      <p:tags r:id="rId1"/>
    </p:custDataLst>
    <p:extLst>
      <p:ext uri="{BB962C8B-B14F-4D97-AF65-F5344CB8AC3E}">
        <p14:creationId xmlns:p14="http://schemas.microsoft.com/office/powerpoint/2010/main" val="134573048"/>
      </p:ext>
    </p:extLst>
  </p:cSld>
  <p:clrMapOvr>
    <a:masterClrMapping/>
  </p:clrMapOvr>
  <p:transition spd="slow" advTm="64144">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A98BF1-65DE-4046-A202-126A7CF55293}"/>
              </a:ext>
            </a:extLst>
          </p:cNvPr>
          <p:cNvPicPr>
            <a:picLocks noChangeAspect="1"/>
          </p:cNvPicPr>
          <p:nvPr/>
        </p:nvPicPr>
        <p:blipFill>
          <a:blip r:embed="rId3"/>
          <a:stretch>
            <a:fillRect/>
          </a:stretch>
        </p:blipFill>
        <p:spPr>
          <a:xfrm>
            <a:off x="498475" y="1700808"/>
            <a:ext cx="5747637" cy="4109467"/>
          </a:xfrm>
          <a:prstGeom prst="rect">
            <a:avLst/>
          </a:prstGeom>
        </p:spPr>
      </p:pic>
      <p:sp>
        <p:nvSpPr>
          <p:cNvPr id="11" name="Title 10">
            <a:extLst>
              <a:ext uri="{FF2B5EF4-FFF2-40B4-BE49-F238E27FC236}">
                <a16:creationId xmlns:a16="http://schemas.microsoft.com/office/drawing/2014/main" id="{5751FB6F-D3DC-1443-920E-6F7A733A97DD}"/>
              </a:ext>
            </a:extLst>
          </p:cNvPr>
          <p:cNvSpPr>
            <a:spLocks noGrp="1"/>
          </p:cNvSpPr>
          <p:nvPr>
            <p:ph type="ctrTitle"/>
          </p:nvPr>
        </p:nvSpPr>
        <p:spPr/>
        <p:txBody>
          <a:bodyPr/>
          <a:lstStyle/>
          <a:p>
            <a:r>
              <a:rPr lang="en-CA" dirty="0"/>
              <a:t>THE VALIDATION DIALOG</a:t>
            </a:r>
            <a:endParaRPr lang="en-US" dirty="0"/>
          </a:p>
        </p:txBody>
      </p:sp>
      <p:sp>
        <p:nvSpPr>
          <p:cNvPr id="21" name="TextBox 20">
            <a:extLst>
              <a:ext uri="{FF2B5EF4-FFF2-40B4-BE49-F238E27FC236}">
                <a16:creationId xmlns:a16="http://schemas.microsoft.com/office/drawing/2014/main" id="{FAD8B266-B12E-4D27-918B-CB514AAB4AD5}"/>
              </a:ext>
            </a:extLst>
          </p:cNvPr>
          <p:cNvSpPr txBox="1"/>
          <p:nvPr/>
        </p:nvSpPr>
        <p:spPr>
          <a:xfrm>
            <a:off x="498475" y="974725"/>
            <a:ext cx="1824538" cy="369332"/>
          </a:xfrm>
          <a:prstGeom prst="rect">
            <a:avLst/>
          </a:prstGeom>
          <a:noFill/>
        </p:spPr>
        <p:txBody>
          <a:bodyPr wrap="none" rtlCol="0">
            <a:spAutoFit/>
          </a:bodyPr>
          <a:lstStyle/>
          <a:p>
            <a:r>
              <a:rPr lang="en-GB" b="1" dirty="0"/>
              <a:t>Input Message</a:t>
            </a:r>
          </a:p>
        </p:txBody>
      </p:sp>
      <p:grpSp>
        <p:nvGrpSpPr>
          <p:cNvPr id="5" name="Group 4">
            <a:extLst>
              <a:ext uri="{FF2B5EF4-FFF2-40B4-BE49-F238E27FC236}">
                <a16:creationId xmlns:a16="http://schemas.microsoft.com/office/drawing/2014/main" id="{49727C51-D422-4F37-815D-CF9AE4616986}"/>
              </a:ext>
            </a:extLst>
          </p:cNvPr>
          <p:cNvGrpSpPr/>
          <p:nvPr/>
        </p:nvGrpSpPr>
        <p:grpSpPr>
          <a:xfrm>
            <a:off x="807231" y="1811090"/>
            <a:ext cx="10779756" cy="971250"/>
            <a:chOff x="960852" y="2166119"/>
            <a:chExt cx="10779756" cy="971250"/>
          </a:xfrm>
        </p:grpSpPr>
        <p:grpSp>
          <p:nvGrpSpPr>
            <p:cNvPr id="2" name="Group 1">
              <a:extLst>
                <a:ext uri="{FF2B5EF4-FFF2-40B4-BE49-F238E27FC236}">
                  <a16:creationId xmlns:a16="http://schemas.microsoft.com/office/drawing/2014/main" id="{2614750A-7705-4727-A893-7AF289419DFC}"/>
                </a:ext>
              </a:extLst>
            </p:cNvPr>
            <p:cNvGrpSpPr/>
            <p:nvPr/>
          </p:nvGrpSpPr>
          <p:grpSpPr>
            <a:xfrm>
              <a:off x="960852" y="2177914"/>
              <a:ext cx="10779756" cy="959455"/>
              <a:chOff x="960852" y="2177914"/>
              <a:chExt cx="10779756" cy="959455"/>
            </a:xfrm>
          </p:grpSpPr>
          <p:sp>
            <p:nvSpPr>
              <p:cNvPr id="22" name="TextBox 21">
                <a:extLst>
                  <a:ext uri="{FF2B5EF4-FFF2-40B4-BE49-F238E27FC236}">
                    <a16:creationId xmlns:a16="http://schemas.microsoft.com/office/drawing/2014/main" id="{58778E11-95AB-4FA0-8C1B-7EEB76211235}"/>
                  </a:ext>
                </a:extLst>
              </p:cNvPr>
              <p:cNvSpPr txBox="1"/>
              <p:nvPr/>
            </p:nvSpPr>
            <p:spPr>
              <a:xfrm>
                <a:off x="7068472" y="2177914"/>
                <a:ext cx="4672136" cy="646331"/>
              </a:xfrm>
              <a:prstGeom prst="rect">
                <a:avLst/>
              </a:prstGeom>
              <a:noFill/>
            </p:spPr>
            <p:txBody>
              <a:bodyPr wrap="square" rtlCol="0">
                <a:spAutoFit/>
              </a:bodyPr>
              <a:lstStyle/>
              <a:p>
                <a:r>
                  <a:rPr lang="en-GB" dirty="0">
                    <a:latin typeface="Sabon Next LT" panose="02000500000000000000" pitchFamily="2" charset="0"/>
                    <a:cs typeface="Sabon Next LT" panose="02000500000000000000" pitchFamily="2" charset="0"/>
                  </a:rPr>
                  <a:t>Choose whether to show an input message (default: </a:t>
                </a:r>
                <a:r>
                  <a:rPr lang="en-GB" b="1" dirty="0">
                    <a:latin typeface="Sabon Next LT" panose="02000500000000000000" pitchFamily="2" charset="0"/>
                    <a:cs typeface="Sabon Next LT" panose="02000500000000000000" pitchFamily="2" charset="0"/>
                  </a:rPr>
                  <a:t>yes</a:t>
                </a:r>
                <a:r>
                  <a:rPr lang="en-GB" dirty="0">
                    <a:latin typeface="Sabon Next LT" panose="02000500000000000000" pitchFamily="2" charset="0"/>
                    <a:cs typeface="Sabon Next LT" panose="02000500000000000000" pitchFamily="2" charset="0"/>
                  </a:rPr>
                  <a:t>)</a:t>
                </a:r>
              </a:p>
            </p:txBody>
          </p:sp>
          <p:sp>
            <p:nvSpPr>
              <p:cNvPr id="16" name="Rectangle 15">
                <a:extLst>
                  <a:ext uri="{FF2B5EF4-FFF2-40B4-BE49-F238E27FC236}">
                    <a16:creationId xmlns:a16="http://schemas.microsoft.com/office/drawing/2014/main" id="{C6EA05F6-3AD8-48E3-9108-5D67550D4BA3}"/>
                  </a:ext>
                </a:extLst>
              </p:cNvPr>
              <p:cNvSpPr/>
              <p:nvPr/>
            </p:nvSpPr>
            <p:spPr>
              <a:xfrm>
                <a:off x="960852" y="2968866"/>
                <a:ext cx="144016" cy="168503"/>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Oval 8">
              <a:extLst>
                <a:ext uri="{FF2B5EF4-FFF2-40B4-BE49-F238E27FC236}">
                  <a16:creationId xmlns:a16="http://schemas.microsoft.com/office/drawing/2014/main" id="{33FABCB3-445E-4868-A572-96C32DEADE18}"/>
                </a:ext>
              </a:extLst>
            </p:cNvPr>
            <p:cNvSpPr/>
            <p:nvPr/>
          </p:nvSpPr>
          <p:spPr>
            <a:xfrm>
              <a:off x="6561644" y="2166119"/>
              <a:ext cx="432048" cy="432048"/>
            </a:xfrm>
            <a:prstGeom prst="ellipse">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grpSp>
        <p:nvGrpSpPr>
          <p:cNvPr id="3" name="Group 2">
            <a:extLst>
              <a:ext uri="{FF2B5EF4-FFF2-40B4-BE49-F238E27FC236}">
                <a16:creationId xmlns:a16="http://schemas.microsoft.com/office/drawing/2014/main" id="{A60E1BE7-BC41-4844-AAA4-6409554E7635}"/>
              </a:ext>
            </a:extLst>
          </p:cNvPr>
          <p:cNvGrpSpPr/>
          <p:nvPr/>
        </p:nvGrpSpPr>
        <p:grpSpPr>
          <a:xfrm>
            <a:off x="866882" y="2673590"/>
            <a:ext cx="10732462" cy="2303258"/>
            <a:chOff x="1020503" y="3028619"/>
            <a:chExt cx="10732462" cy="2303258"/>
          </a:xfrm>
        </p:grpSpPr>
        <p:sp>
          <p:nvSpPr>
            <p:cNvPr id="24" name="TextBox 23">
              <a:extLst>
                <a:ext uri="{FF2B5EF4-FFF2-40B4-BE49-F238E27FC236}">
                  <a16:creationId xmlns:a16="http://schemas.microsoft.com/office/drawing/2014/main" id="{51F81385-08B4-4DD8-8878-2F081427DADA}"/>
                </a:ext>
              </a:extLst>
            </p:cNvPr>
            <p:cNvSpPr txBox="1"/>
            <p:nvPr/>
          </p:nvSpPr>
          <p:spPr>
            <a:xfrm>
              <a:off x="7080829" y="3059668"/>
              <a:ext cx="4672136" cy="646331"/>
            </a:xfrm>
            <a:prstGeom prst="rect">
              <a:avLst/>
            </a:prstGeom>
            <a:noFill/>
          </p:spPr>
          <p:txBody>
            <a:bodyPr wrap="square" rtlCol="0">
              <a:spAutoFit/>
            </a:bodyPr>
            <a:lstStyle/>
            <a:p>
              <a:r>
                <a:rPr lang="en-GB" dirty="0">
                  <a:latin typeface="Sabon Next LT" panose="02000500000000000000" pitchFamily="2" charset="0"/>
                  <a:cs typeface="Sabon Next LT" panose="02000500000000000000" pitchFamily="2" charset="0"/>
                </a:rPr>
                <a:t>Set the title and text of the input message popup.</a:t>
              </a:r>
            </a:p>
          </p:txBody>
        </p:sp>
        <p:sp>
          <p:nvSpPr>
            <p:cNvPr id="17" name="Rectangle 16">
              <a:extLst>
                <a:ext uri="{FF2B5EF4-FFF2-40B4-BE49-F238E27FC236}">
                  <a16:creationId xmlns:a16="http://schemas.microsoft.com/office/drawing/2014/main" id="{D302EF92-F22B-4EF8-8F72-9F0C5933C680}"/>
                </a:ext>
              </a:extLst>
            </p:cNvPr>
            <p:cNvSpPr/>
            <p:nvPr/>
          </p:nvSpPr>
          <p:spPr>
            <a:xfrm>
              <a:off x="1020503" y="3494605"/>
              <a:ext cx="5063140" cy="1837272"/>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8DF24214-EB69-45C2-BEF6-B5F004564DFB}"/>
                </a:ext>
              </a:extLst>
            </p:cNvPr>
            <p:cNvSpPr/>
            <p:nvPr/>
          </p:nvSpPr>
          <p:spPr>
            <a:xfrm>
              <a:off x="6554942" y="3028619"/>
              <a:ext cx="432048" cy="432048"/>
            </a:xfrm>
            <a:prstGeom prst="ellipse">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grpSp>
    </p:spTree>
    <p:custDataLst>
      <p:tags r:id="rId1"/>
    </p:custDataLst>
    <p:extLst>
      <p:ext uri="{BB962C8B-B14F-4D97-AF65-F5344CB8AC3E}">
        <p14:creationId xmlns:p14="http://schemas.microsoft.com/office/powerpoint/2010/main" val="1311891248"/>
      </p:ext>
    </p:extLst>
  </p:cSld>
  <p:clrMapOvr>
    <a:masterClrMapping/>
  </p:clrMapOvr>
  <p:transition spd="slow" advTm="31261">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17.4|2.7|2.2|6"/>
</p:tagLst>
</file>

<file path=ppt/tags/tag10.xml><?xml version="1.0" encoding="utf-8"?>
<p:tagLst xmlns:a="http://schemas.openxmlformats.org/drawingml/2006/main" xmlns:r="http://schemas.openxmlformats.org/officeDocument/2006/relationships" xmlns:p="http://schemas.openxmlformats.org/presentationml/2006/main">
  <p:tag name="TIMING" val="|34.4|3.5"/>
</p:tagLst>
</file>

<file path=ppt/tags/tag11.xml><?xml version="1.0" encoding="utf-8"?>
<p:tagLst xmlns:a="http://schemas.openxmlformats.org/drawingml/2006/main" xmlns:r="http://schemas.openxmlformats.org/officeDocument/2006/relationships" xmlns:p="http://schemas.openxmlformats.org/presentationml/2006/main">
  <p:tag name="TIMING" val="|25.8"/>
</p:tagLst>
</file>

<file path=ppt/tags/tag12.xml><?xml version="1.0" encoding="utf-8"?>
<p:tagLst xmlns:a="http://schemas.openxmlformats.org/drawingml/2006/main" xmlns:r="http://schemas.openxmlformats.org/officeDocument/2006/relationships" xmlns:p="http://schemas.openxmlformats.org/presentationml/2006/main">
  <p:tag name="TIMING" val="|25.2|3"/>
</p:tagLst>
</file>

<file path=ppt/tags/tag13.xml><?xml version="1.0" encoding="utf-8"?>
<p:tagLst xmlns:a="http://schemas.openxmlformats.org/drawingml/2006/main" xmlns:r="http://schemas.openxmlformats.org/officeDocument/2006/relationships" xmlns:p="http://schemas.openxmlformats.org/presentationml/2006/main">
  <p:tag name="TIMING" val="|5.2|4.5"/>
</p:tagLst>
</file>

<file path=ppt/tags/tag14.xml><?xml version="1.0" encoding="utf-8"?>
<p:tagLst xmlns:a="http://schemas.openxmlformats.org/drawingml/2006/main" xmlns:r="http://schemas.openxmlformats.org/officeDocument/2006/relationships" xmlns:p="http://schemas.openxmlformats.org/presentationml/2006/main">
  <p:tag name="TIMING" val="|22.3|11.7"/>
</p:tagLst>
</file>

<file path=ppt/tags/tag15.xml><?xml version="1.0" encoding="utf-8"?>
<p:tagLst xmlns:a="http://schemas.openxmlformats.org/drawingml/2006/main" xmlns:r="http://schemas.openxmlformats.org/officeDocument/2006/relationships" xmlns:p="http://schemas.openxmlformats.org/presentationml/2006/main">
  <p:tag name="SLIDESRC_TAGID" val="447f83ad-7fa4-4c66-a892-6506e28431b0"/>
  <p:tag name="TIMING" val="|19.6|4.6"/>
</p:tagLst>
</file>

<file path=ppt/tags/tag2.xml><?xml version="1.0" encoding="utf-8"?>
<p:tagLst xmlns:a="http://schemas.openxmlformats.org/drawingml/2006/main" xmlns:r="http://schemas.openxmlformats.org/officeDocument/2006/relationships" xmlns:p="http://schemas.openxmlformats.org/presentationml/2006/main">
  <p:tag name="TIMING" val="|23.3|11.3|17.1"/>
</p:tagLst>
</file>

<file path=ppt/tags/tag3.xml><?xml version="1.0" encoding="utf-8"?>
<p:tagLst xmlns:a="http://schemas.openxmlformats.org/drawingml/2006/main" xmlns:r="http://schemas.openxmlformats.org/officeDocument/2006/relationships" xmlns:p="http://schemas.openxmlformats.org/presentationml/2006/main">
  <p:tag name="TIMING" val="|13.1|11.6"/>
</p:tagLst>
</file>

<file path=ppt/tags/tag4.xml><?xml version="1.0" encoding="utf-8"?>
<p:tagLst xmlns:a="http://schemas.openxmlformats.org/drawingml/2006/main" xmlns:r="http://schemas.openxmlformats.org/officeDocument/2006/relationships" xmlns:p="http://schemas.openxmlformats.org/presentationml/2006/main">
  <p:tag name="TIMING" val="|8.4|6.2"/>
</p:tagLst>
</file>

<file path=ppt/tags/tag5.xml><?xml version="1.0" encoding="utf-8"?>
<p:tagLst xmlns:a="http://schemas.openxmlformats.org/drawingml/2006/main" xmlns:r="http://schemas.openxmlformats.org/officeDocument/2006/relationships" xmlns:p="http://schemas.openxmlformats.org/presentationml/2006/main">
  <p:tag name="TIMING" val="|12.8|7|12.3"/>
</p:tagLst>
</file>

<file path=ppt/tags/tag6.xml><?xml version="1.0" encoding="utf-8"?>
<p:tagLst xmlns:a="http://schemas.openxmlformats.org/drawingml/2006/main" xmlns:r="http://schemas.openxmlformats.org/officeDocument/2006/relationships" xmlns:p="http://schemas.openxmlformats.org/presentationml/2006/main">
  <p:tag name="TIMING" val="|1.2|35.3|21.4"/>
</p:tagLst>
</file>

<file path=ppt/tags/tag7.xml><?xml version="1.0" encoding="utf-8"?>
<p:tagLst xmlns:a="http://schemas.openxmlformats.org/drawingml/2006/main" xmlns:r="http://schemas.openxmlformats.org/officeDocument/2006/relationships" xmlns:p="http://schemas.openxmlformats.org/presentationml/2006/main">
  <p:tag name="TIMING" val="|0.9|10.5|5"/>
</p:tagLst>
</file>

<file path=ppt/tags/tag8.xml><?xml version="1.0" encoding="utf-8"?>
<p:tagLst xmlns:a="http://schemas.openxmlformats.org/drawingml/2006/main" xmlns:r="http://schemas.openxmlformats.org/officeDocument/2006/relationships" xmlns:p="http://schemas.openxmlformats.org/presentationml/2006/main">
  <p:tag name="SLIDESRC_TAGID" val="447f83ad-7fa4-4c66-a892-6506e28431b0"/>
  <p:tag name="TIMING" val="|16.1|5.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9.8|3.2|4.9"/>
</p:tagLst>
</file>

<file path=ppt/theme/theme1.xml><?xml version="1.0" encoding="utf-8"?>
<a:theme xmlns:a="http://schemas.openxmlformats.org/drawingml/2006/main" name="Date holder">
  <a:themeElements>
    <a:clrScheme name="Leadership Template">
      <a:dk1>
        <a:srgbClr val="424242"/>
      </a:dk1>
      <a:lt1>
        <a:srgbClr val="FFFFFF"/>
      </a:lt1>
      <a:dk2>
        <a:srgbClr val="002573"/>
      </a:dk2>
      <a:lt2>
        <a:srgbClr val="8B949B"/>
      </a:lt2>
      <a:accent1>
        <a:srgbClr val="175F5E"/>
      </a:accent1>
      <a:accent2>
        <a:srgbClr val="137199"/>
      </a:accent2>
      <a:accent3>
        <a:srgbClr val="002573"/>
      </a:accent3>
      <a:accent4>
        <a:srgbClr val="E97100"/>
      </a:accent4>
      <a:accent5>
        <a:srgbClr val="F7C308"/>
      </a:accent5>
      <a:accent6>
        <a:srgbClr val="F12E6B"/>
      </a:accent6>
      <a:hlink>
        <a:srgbClr val="137199"/>
      </a:hlink>
      <a:folHlink>
        <a:srgbClr val="8B949B"/>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 id="{1C3213C1-40EB-964C-B583-75ADDF94B5A2}" vid="{BCCD291D-3232-674D-973A-7AD29AC83F11}"/>
    </a:ext>
  </a:extLst>
</a:theme>
</file>

<file path=ppt/theme/theme2.xml><?xml version="1.0" encoding="utf-8"?>
<a:theme xmlns:a="http://schemas.openxmlformats.org/drawingml/2006/main" name="2_AD 1">
  <a:themeElements>
    <a:clrScheme name="Alpha Ability">
      <a:dk1>
        <a:srgbClr val="000000"/>
      </a:dk1>
      <a:lt1>
        <a:srgbClr val="FFFFFF"/>
      </a:lt1>
      <a:dk2>
        <a:srgbClr val="003399"/>
      </a:dk2>
      <a:lt2>
        <a:srgbClr val="8B949B"/>
      </a:lt2>
      <a:accent1>
        <a:srgbClr val="1996CC"/>
      </a:accent1>
      <a:accent2>
        <a:srgbClr val="2EC0BD"/>
      </a:accent2>
      <a:accent3>
        <a:srgbClr val="011892"/>
      </a:accent3>
      <a:accent4>
        <a:srgbClr val="D65E00"/>
      </a:accent4>
      <a:accent5>
        <a:srgbClr val="F7C409"/>
      </a:accent5>
      <a:accent6>
        <a:srgbClr val="2EC0BD"/>
      </a:accent6>
      <a:hlink>
        <a:srgbClr val="1997CD"/>
      </a:hlink>
      <a:folHlink>
        <a:srgbClr val="8B949B"/>
      </a:folHlink>
    </a:clrScheme>
    <a:fontScheme name="Alpha Development (Century Gothic) 201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5" id="{B914F63A-4EF8-3749-B03D-B916594AA3B0}" vid="{D76707AF-F8FB-3747-813B-36F2A35DA01D}"/>
    </a:ext>
  </a:extLst>
</a:theme>
</file>

<file path=ppt/theme/theme3.xml><?xml version="1.0" encoding="utf-8"?>
<a:theme xmlns:a="http://schemas.openxmlformats.org/drawingml/2006/main" name="AD 2">
  <a:themeElements>
    <a:clrScheme name="Leadership Template">
      <a:dk1>
        <a:srgbClr val="424242"/>
      </a:dk1>
      <a:lt1>
        <a:srgbClr val="FFFFFF"/>
      </a:lt1>
      <a:dk2>
        <a:srgbClr val="002573"/>
      </a:dk2>
      <a:lt2>
        <a:srgbClr val="8B949B"/>
      </a:lt2>
      <a:accent1>
        <a:srgbClr val="175F5E"/>
      </a:accent1>
      <a:accent2>
        <a:srgbClr val="137199"/>
      </a:accent2>
      <a:accent3>
        <a:srgbClr val="002573"/>
      </a:accent3>
      <a:accent4>
        <a:srgbClr val="E97100"/>
      </a:accent4>
      <a:accent5>
        <a:srgbClr val="F7C308"/>
      </a:accent5>
      <a:accent6>
        <a:srgbClr val="F12E6B"/>
      </a:accent6>
      <a:hlink>
        <a:srgbClr val="137199"/>
      </a:hlink>
      <a:folHlink>
        <a:srgbClr val="8B949B"/>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eadership template 2021" id="{B2089DAE-68EA-C046-A74E-6153D137070C}" vid="{962F8307-3F60-E247-97DE-8A7EC283C067}"/>
    </a:ext>
  </a:extLst>
</a:theme>
</file>

<file path=ppt/theme/theme4.xml><?xml version="1.0" encoding="utf-8"?>
<a:theme xmlns:a="http://schemas.openxmlformats.org/drawingml/2006/main" name="AD 3">
  <a:themeElements>
    <a:clrScheme name="Custom 2">
      <a:dk1>
        <a:srgbClr val="424242"/>
      </a:dk1>
      <a:lt1>
        <a:srgbClr val="FFFFFF"/>
      </a:lt1>
      <a:dk2>
        <a:srgbClr val="002573"/>
      </a:dk2>
      <a:lt2>
        <a:srgbClr val="8B949B"/>
      </a:lt2>
      <a:accent1>
        <a:srgbClr val="175F5E"/>
      </a:accent1>
      <a:accent2>
        <a:srgbClr val="137199"/>
      </a:accent2>
      <a:accent3>
        <a:srgbClr val="002573"/>
      </a:accent3>
      <a:accent4>
        <a:srgbClr val="E97100"/>
      </a:accent4>
      <a:accent5>
        <a:srgbClr val="F7C308"/>
      </a:accent5>
      <a:accent6>
        <a:srgbClr val="F12E6B"/>
      </a:accent6>
      <a:hlink>
        <a:srgbClr val="137199"/>
      </a:hlink>
      <a:folHlink>
        <a:srgbClr val="8B949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eadership template 2021" id="{B2089DAE-68EA-C046-A74E-6153D137070C}" vid="{25FE985F-C0E1-8046-A5E9-373C5BBB570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65553BD9181624686A68F63ABB446DF" ma:contentTypeVersion="21" ma:contentTypeDescription="Create a new document." ma:contentTypeScope="" ma:versionID="ee33f439afe5f713e430bc419b9183ba">
  <xsd:schema xmlns:xsd="http://www.w3.org/2001/XMLSchema" xmlns:xs="http://www.w3.org/2001/XMLSchema" xmlns:p="http://schemas.microsoft.com/office/2006/metadata/properties" xmlns:ns1="http://schemas.microsoft.com/sharepoint/v3" xmlns:ns2="26d2fa48-a9bb-4686-8122-5406e5c0c038" xmlns:ns3="059fecdb-ee26-4135-81c8-712a955c51df" targetNamespace="http://schemas.microsoft.com/office/2006/metadata/properties" ma:root="true" ma:fieldsID="8a55f4bd9fbe5a9e1352735377af3810" ns1:_="" ns2:_="" ns3:_="">
    <xsd:import namespace="http://schemas.microsoft.com/sharepoint/v3"/>
    <xsd:import namespace="26d2fa48-a9bb-4686-8122-5406e5c0c038"/>
    <xsd:import namespace="059fecdb-ee26-4135-81c8-712a955c51d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LengthInSeconds" minOccurs="0"/>
                <xsd:element ref="ns2:lcf76f155ced4ddcb4097134ff3c332f" minOccurs="0"/>
                <xsd:element ref="ns3:TaxCatchAll" minOccurs="0"/>
                <xsd:element ref="ns1:_ip_UnifiedCompliancePolicyProperties" minOccurs="0"/>
                <xsd:element ref="ns1:_ip_UnifiedCompliancePolicyUIAc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4" nillable="true" ma:displayName="Unified Compliance Policy Properties" ma:hidden="true" ma:internalName="_ip_UnifiedCompliancePolicyProperties">
      <xsd:simpleType>
        <xsd:restriction base="dms:Note"/>
      </xsd:simpleType>
    </xsd:element>
    <xsd:element name="_ip_UnifiedCompliancePolicyUIAction" ma:index="2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6d2fa48-a9bb-4686-8122-5406e5c0c03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4524ab15-2588-42b2-9fa8-efec336df726"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6"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59fecdb-ee26-4135-81c8-712a955c51df"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e51f1491-6acf-4107-a370-7835031dc742}" ma:internalName="TaxCatchAll" ma:showField="CatchAllData" ma:web="059fecdb-ee26-4135-81c8-712a955c51d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xCatchAll xmlns="059fecdb-ee26-4135-81c8-712a955c51df" xsi:nil="true"/>
    <_ip_UnifiedCompliancePolicyProperties xmlns="http://schemas.microsoft.com/sharepoint/v3" xsi:nil="true"/>
    <lcf76f155ced4ddcb4097134ff3c332f xmlns="26d2fa48-a9bb-4686-8122-5406e5c0c038">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06A39150-C735-409A-A01B-056B8889E1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6d2fa48-a9bb-4686-8122-5406e5c0c038"/>
    <ds:schemaRef ds:uri="059fecdb-ee26-4135-81c8-712a955c51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FF8429F-08F2-4BBA-8192-EAEF9A6683E4}">
  <ds:schemaRefs>
    <ds:schemaRef ds:uri="http://schemas.microsoft.com/sharepoint/v3/contenttype/forms"/>
  </ds:schemaRefs>
</ds:datastoreItem>
</file>

<file path=customXml/itemProps3.xml><?xml version="1.0" encoding="utf-8"?>
<ds:datastoreItem xmlns:ds="http://schemas.openxmlformats.org/officeDocument/2006/customXml" ds:itemID="{0EA0C221-ED51-492D-BD1E-8BBBA6B11909}">
  <ds:schemaRefs>
    <ds:schemaRef ds:uri="http://www.w3.org/XML/1998/namespace"/>
    <ds:schemaRef ds:uri="http://purl.org/dc/term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dcmitype/"/>
    <ds:schemaRef ds:uri="http://schemas.openxmlformats.org/package/2006/metadata/core-properties"/>
    <ds:schemaRef ds:uri="563f4685-7473-4039-a801-c2532644dcd1"/>
    <ds:schemaRef ds:uri="d71b1705-8ce6-48a6-82d2-3f914472a107"/>
    <ds:schemaRef ds:uri="http://schemas.microsoft.com/sharepoint/v3"/>
    <ds:schemaRef ds:uri="059fecdb-ee26-4135-81c8-712a955c51df"/>
    <ds:schemaRef ds:uri="26d2fa48-a9bb-4686-8122-5406e5c0c038"/>
  </ds:schemaRefs>
</ds:datastoreItem>
</file>

<file path=docProps/app.xml><?xml version="1.0" encoding="utf-8"?>
<Properties xmlns="http://schemas.openxmlformats.org/officeDocument/2006/extended-properties" xmlns:vt="http://schemas.openxmlformats.org/officeDocument/2006/docPropsVTypes">
  <Template>1_Blank TItle Holder</Template>
  <TotalTime>291</TotalTime>
  <Words>2466</Words>
  <Application>Microsoft Office PowerPoint</Application>
  <PresentationFormat>Widescreen</PresentationFormat>
  <Paragraphs>221</Paragraphs>
  <Slides>27</Slides>
  <Notes>14</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27</vt:i4>
      </vt:variant>
    </vt:vector>
  </HeadingPairs>
  <TitlesOfParts>
    <vt:vector size="37" baseType="lpstr">
      <vt:lpstr>Arial</vt:lpstr>
      <vt:lpstr>Avenir Next LT Pro</vt:lpstr>
      <vt:lpstr>Calibri</vt:lpstr>
      <vt:lpstr>Century Gothic</vt:lpstr>
      <vt:lpstr>Sabon Next LT</vt:lpstr>
      <vt:lpstr>Wingdings</vt:lpstr>
      <vt:lpstr>Date holder</vt:lpstr>
      <vt:lpstr>2_AD 1</vt:lpstr>
      <vt:lpstr>AD 2</vt:lpstr>
      <vt:lpstr>AD 3</vt:lpstr>
      <vt:lpstr>PowerPoint Presentation</vt:lpstr>
      <vt:lpstr>agenda</vt:lpstr>
      <vt:lpstr>PowerPoint Presentation</vt:lpstr>
      <vt:lpstr>TO START: A HANDY HACK</vt:lpstr>
      <vt:lpstr>The CTRL-E autofill shortcut</vt:lpstr>
      <vt:lpstr>PowerPoint Presentation</vt:lpstr>
      <vt:lpstr>The data tab, and data tools</vt:lpstr>
      <vt:lpstr>THE VALIDATION DIALOG</vt:lpstr>
      <vt:lpstr>THE VALIDATION DIALOG</vt:lpstr>
      <vt:lpstr>THE VALIDATION DIALOG</vt:lpstr>
      <vt:lpstr>Applying a data validation rule</vt:lpstr>
      <vt:lpstr>Using sort(unique) to create a dropdown menu</vt:lpstr>
      <vt:lpstr>Using sort(unique) to create a dropdown menu</vt:lpstr>
      <vt:lpstr>Using sort(unique) to create a dropdown menu</vt:lpstr>
      <vt:lpstr>Using sort(unique) to create a dropdown menu</vt:lpstr>
      <vt:lpstr>exercise</vt:lpstr>
      <vt:lpstr>PowerPoint Presentation</vt:lpstr>
      <vt:lpstr>The conditional formatting wizard</vt:lpstr>
      <vt:lpstr>AN example</vt:lpstr>
      <vt:lpstr>AN example</vt:lpstr>
      <vt:lpstr>Focus on heatmaps</vt:lpstr>
      <vt:lpstr>Focus on heatmaps</vt:lpstr>
      <vt:lpstr>Managing formatting RULES</vt:lpstr>
      <vt:lpstr>PowerPoint Presentation</vt:lpstr>
      <vt:lpstr>Sparklines AND MORE</vt:lpstr>
      <vt:lpstr>EXERCISE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Kate Chandler</dc:creator>
  <cp:lastModifiedBy>Tzyy Ong</cp:lastModifiedBy>
  <cp:revision>25</cp:revision>
  <cp:lastPrinted>2015-03-16T15:03:50Z</cp:lastPrinted>
  <dcterms:created xsi:type="dcterms:W3CDTF">2021-02-04T14:23:10Z</dcterms:created>
  <dcterms:modified xsi:type="dcterms:W3CDTF">2023-11-14T03:13:09Z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0x010100265553BD9181624686A68F63ABB446DF</vt:lpwstr>
  </property>
  <property fmtid="{D5CDD505-2E9C-101B-9397-08002B2CF9AE}" pid="3" name="MediaServiceImageTags">
    <vt:lpwstr/>
  </property>
</Properties>
</file>